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4" r:id="rId5"/>
    <p:sldId id="262" r:id="rId6"/>
    <p:sldId id="263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73B80-F2D7-4505-957D-C96073D87CE8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200E-DED2-4624-8AD3-5CB03CC78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iki/%D0%A4%D0%B0%D0%B9%D0%BB:Tsiolkovsky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„Die Pioniere der Raumfahrt“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250">
            <a:hlinkClick r:id="rId2" tooltip="&quot;250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85860"/>
            <a:ext cx="24860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86512" y="4143380"/>
            <a:ext cx="2046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/>
              <a:t>5 </a:t>
            </a:r>
            <a:r>
              <a:rPr lang="en-US" b="1" u="sng" dirty="0" smtClean="0"/>
              <a:t>September 1857 -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4500570"/>
            <a:ext cx="20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-</a:t>
            </a:r>
            <a:r>
              <a:rPr lang="en-US" b="1" u="sng" dirty="0" smtClean="0"/>
              <a:t>19September 1935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6215082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1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71540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die Wiege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колыбель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der Weltraum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космическое пространство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das Raumschiff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-,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космический корабль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Raketenmotoren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ракетные двигатели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Raumfahrt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космический полет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Luftstrom erzeugen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воздушное течение производят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Windkanal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аэродинамическая труба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aerodynamischen 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Qualit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ten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аэродинамическому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качеству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ssigen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Raketentreibstoffen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жидкому ракетному топливу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Wasserstoff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водород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Sauerstoff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кислород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Kohlenwasserstoff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углеводород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als Oxidator eignen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принадлежат к оксидантам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cksto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ß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antrieb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стимул отдачи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sich befassen mit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себя занимать ч-л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die Grundlagen der Raketenflugtheorie-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основы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ракетной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теории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полета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darlegen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представляют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Flüssigkeitstreibwerk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испытывать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двигатель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жидкости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die Erreichung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достижение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Höchstleistung einer Rakete-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максимальную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производительность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ракеты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Treibstoffkombination-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комбинации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горючего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Leergewicht-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вес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тары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Satellit-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спутник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Erdumlaufbahn-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дорога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витка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вокруг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Земли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Geschwindigkeit-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скорость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praktische Umsetzung zu erleben-,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практическое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преобразование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2264" y="6143644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3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„Was passt zusammen?“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445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Konstantin Eduardowitsch Ziolkowski wurde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571736" y="3571876"/>
            <a:ext cx="4143404" cy="158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572000" y="37861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am 17. September 1857 in Igewsk  </a:t>
            </a:r>
            <a:r>
              <a:rPr lang="de-DE" b="1" dirty="0" smtClean="0"/>
              <a:t>geboren</a:t>
            </a:r>
            <a:r>
              <a:rPr lang="de-DE" b="1" dirty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7859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Wahrend einer Vorlesung in Physik lernte </a:t>
            </a:r>
            <a:r>
              <a:rPr lang="de-DE" b="1" dirty="0" smtClean="0"/>
              <a:t>er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3603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die Newtonschen Gesetze kennen.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2145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Schon 1883 beschrieb Ziolkowski in der </a:t>
            </a:r>
            <a:r>
              <a:rPr lang="de-DE" b="1" dirty="0" smtClean="0"/>
              <a:t>Arbeit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500570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,,Freier Weltraum" zum ersten mal ein Raumschiff mit Rückstoßantrieb.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571744"/>
            <a:ext cx="6215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Ziolkowski erarbeitete </a:t>
            </a:r>
            <a:r>
              <a:rPr lang="de-DE" b="1" dirty="0" smtClean="0"/>
              <a:t>die </a:t>
            </a:r>
          </a:p>
          <a:p>
            <a:r>
              <a:rPr lang="de-DE" b="1" dirty="0" smtClean="0"/>
              <a:t>Raketengrundgleichung</a:t>
            </a:r>
            <a:r>
              <a:rPr lang="de-DE" b="1" dirty="0"/>
              <a:t>,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1857364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das grundlegende Gesetz über die Endgeschwindigkeit von Raketen.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2861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Im Alter von 30 Jahren veröffentlichte er eine theoretische </a:t>
            </a:r>
            <a:r>
              <a:rPr lang="de-DE" b="1" dirty="0" smtClean="0"/>
              <a:t>Untersuchung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2643182"/>
            <a:ext cx="4154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über ein lenkbares Ganzmetall-Luftschiff.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071942"/>
            <a:ext cx="1808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Er gab </a:t>
            </a:r>
            <a:r>
              <a:rPr lang="de-DE" b="1" dirty="0" smtClean="0"/>
              <a:t>Unterricht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3214686"/>
            <a:ext cx="279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in Mathematik und Physik.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14348" y="6215082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6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57224" y="2000240"/>
            <a:ext cx="74295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1,2,3,4 – die Rakete bauen wir,</a:t>
            </a:r>
            <a:endParaRPr lang="de-DE" sz="3200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5,6,7,8 – haben wir das gut gemacht</a:t>
            </a:r>
            <a:endParaRPr kumimoji="0" lang="de-DE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1,2,3,4- in den Kosmos fliegen wir. </a:t>
            </a:r>
            <a:endParaRPr kumimoji="0" 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642918"/>
            <a:ext cx="29514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Sportminute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0892" y="5500702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7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357298"/>
            <a:ext cx="4572032" cy="1143000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Sergei </a:t>
            </a:r>
            <a:r>
              <a:rPr lang="de-DE" b="1" dirty="0" smtClean="0"/>
              <a:t>Koroljow</a:t>
            </a:r>
            <a:br>
              <a:rPr lang="de-DE" b="1" dirty="0" smtClean="0"/>
            </a:br>
            <a:r>
              <a:rPr lang="de-DE" b="1" dirty="0" smtClean="0"/>
              <a:t> </a:t>
            </a:r>
            <a:r>
              <a:rPr lang="de-DE" b="1" dirty="0"/>
              <a:t>(1907-1966)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Image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66"/>
            <a:ext cx="300039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34" y="5857892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8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714356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die Freilassung-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избавление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Zusatztreibwerke-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дополнительные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двигатели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 Jagdflugzeug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истребителя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Langstreckenrakete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ракеты дальнего действия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Atomsprengkopf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атомной боевой головки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technologische Vorsprung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технологического превосходства,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Paukenschlag folgen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боя литавр следуют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umkreisen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кружатся,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ins All fliegen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летать во вселенную,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 Verborgenen bleiben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скрытом оставаться,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Geheimhaltung aus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в тайне исполнять,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 Ruhm und Erfolg </a:t>
            </a: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genie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ß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наслаждаться славой и успехом,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zu Lebzeiten vollbringen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осуществляться при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6143644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9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357166"/>
            <a:ext cx="7643866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Der größte Erfolg von Sergej Koroljow fand am 12. April 1961 statt, als Juri Gagarin, der erste Mensch in der Welt, ins All flog.</a:t>
            </a:r>
            <a:endParaRPr kumimoji="0" 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9454" y="6000768"/>
            <a:ext cx="176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10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142852"/>
            <a:ext cx="8501122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Ihm war es nicht vergönnt, seinen Erfolg und seinen Ruhm öffentlich zu genießen. Erst nach seinem Tod wurde mehr bekannt, was er zu Lebzeiten vollbracht hatte.</a:t>
            </a:r>
            <a:endParaRPr kumimoji="0" 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2330" y="5786454"/>
            <a:ext cx="176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11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451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„Die Pioniere der Raumfahrt“ </vt:lpstr>
      <vt:lpstr>Слайд 2</vt:lpstr>
      <vt:lpstr>„Was passt zusammen?“ </vt:lpstr>
      <vt:lpstr>Слайд 4</vt:lpstr>
      <vt:lpstr>Sergei Koroljow  (1907-1966) 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„Die Pioniere der Raumfahrt“ </dc:title>
  <dc:creator>Admin</dc:creator>
  <cp:lastModifiedBy>Admin</cp:lastModifiedBy>
  <cp:revision>10</cp:revision>
  <dcterms:created xsi:type="dcterms:W3CDTF">2012-01-14T15:43:29Z</dcterms:created>
  <dcterms:modified xsi:type="dcterms:W3CDTF">2012-02-13T13:29:47Z</dcterms:modified>
</cp:coreProperties>
</file>