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F9731-9589-4A66-9DE4-FC862996C7D9}" type="datetimeFigureOut">
              <a:rPr lang="ru-RU" smtClean="0"/>
              <a:t>24.12.2011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20B53-62BF-420D-8546-393A7C53F6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F9731-9589-4A66-9DE4-FC862996C7D9}" type="datetimeFigureOut">
              <a:rPr lang="ru-RU" smtClean="0"/>
              <a:t>24.12.2011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20B53-62BF-420D-8546-393A7C53F6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F9731-9589-4A66-9DE4-FC862996C7D9}" type="datetimeFigureOut">
              <a:rPr lang="ru-RU" smtClean="0"/>
              <a:t>24.12.2011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20B53-62BF-420D-8546-393A7C53F6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F9731-9589-4A66-9DE4-FC862996C7D9}" type="datetimeFigureOut">
              <a:rPr lang="ru-RU" smtClean="0"/>
              <a:t>24.12.2011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20B53-62BF-420D-8546-393A7C53F6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F9731-9589-4A66-9DE4-FC862996C7D9}" type="datetimeFigureOut">
              <a:rPr lang="ru-RU" smtClean="0"/>
              <a:t>24.12.2011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20B53-62BF-420D-8546-393A7C53F6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F9731-9589-4A66-9DE4-FC862996C7D9}" type="datetimeFigureOut">
              <a:rPr lang="ru-RU" smtClean="0"/>
              <a:t>24.12.2011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20B53-62BF-420D-8546-393A7C53F6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F9731-9589-4A66-9DE4-FC862996C7D9}" type="datetimeFigureOut">
              <a:rPr lang="ru-RU" smtClean="0"/>
              <a:t>24.12.2011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20B53-62BF-420D-8546-393A7C53F6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F9731-9589-4A66-9DE4-FC862996C7D9}" type="datetimeFigureOut">
              <a:rPr lang="ru-RU" smtClean="0"/>
              <a:t>24.12.2011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20B53-62BF-420D-8546-393A7C53F6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F9731-9589-4A66-9DE4-FC862996C7D9}" type="datetimeFigureOut">
              <a:rPr lang="ru-RU" smtClean="0"/>
              <a:t>24.12.2011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20B53-62BF-420D-8546-393A7C53F6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F9731-9589-4A66-9DE4-FC862996C7D9}" type="datetimeFigureOut">
              <a:rPr lang="ru-RU" smtClean="0"/>
              <a:t>24.12.2011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20B53-62BF-420D-8546-393A7C53F6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F9731-9589-4A66-9DE4-FC862996C7D9}" type="datetimeFigureOut">
              <a:rPr lang="ru-RU" smtClean="0"/>
              <a:t>24.12.2011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20B53-62BF-420D-8546-393A7C53F6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4F9731-9589-4A66-9DE4-FC862996C7D9}" type="datetimeFigureOut">
              <a:rPr lang="ru-RU" smtClean="0"/>
              <a:t>24.12.2011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520B53-62BF-420D-8546-393A7C53F69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Владелец\Рабочий стол\зимуш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C:\Documents and Settings\Владелец\Рабочий стол\19-2-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85728"/>
            <a:ext cx="5357850" cy="344803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71604" y="4500570"/>
            <a:ext cx="68580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7.Кристалл </a:t>
            </a:r>
            <a:r>
              <a:rPr lang="ru-RU" sz="2400" b="1" dirty="0"/>
              <a:t>льда в виде гексагонального столбика с коническими полостями, идущими от обоих торцов. Такие кристаллы можно разглядеть только в микроскоп.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Documents and Settings\Владелец\Рабочий стол\19-2-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357166"/>
            <a:ext cx="5143536" cy="35719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14480" y="4143380"/>
            <a:ext cx="61436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8.Эти </a:t>
            </a:r>
            <a:r>
              <a:rPr lang="ru-RU" sz="2400" b="1" dirty="0"/>
              <a:t>ледяные кристаллики в виде толстеньких катушек образовались, по-видимому, когда ледяные столбики задуло воздушным потоком в область облака с ледяными пластинками.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Documents and Settings\Владелец\Рабочий стол\19-2-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85728"/>
            <a:ext cx="5786478" cy="35719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3108" y="3857628"/>
            <a:ext cx="55721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9.Ледяные </a:t>
            </a:r>
            <a:r>
              <a:rPr lang="ru-RU" sz="2400" b="1" dirty="0"/>
              <a:t>иглы растут при температуре около –5 °C. На концах они не толще человеческого волоса. Удивительно, но такие иглы вырастают из плоских пластинок при изменении температуры всего на несколько градусов. Почему так происходит, пока никто не знает.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Documents and Settings\Владелец\Рабочий стол\19-2-1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85728"/>
            <a:ext cx="4714908" cy="414340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43042" y="4714884"/>
            <a:ext cx="52863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10.Очень </a:t>
            </a:r>
            <a:r>
              <a:rPr lang="ru-RU" sz="2400" b="1" dirty="0"/>
              <a:t>редкая 12-лучевая снежинка – две обычные, 6-лучевые, сросшиеся под углом 30°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Documents and Settings\Владелец\Рабочий стол\19-2-1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85728"/>
            <a:ext cx="4786346" cy="407196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14546" y="485776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11.Ещё </a:t>
            </a:r>
            <a:r>
              <a:rPr lang="ru-RU" sz="2400" b="1" dirty="0"/>
              <a:t>одна редкая – треугольная – форма образуется при –2 °С.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Documents and Settings\Владелец\Рабочий стол\19-2-1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85728"/>
            <a:ext cx="5357850" cy="421484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3108" y="4572008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12.Такие </a:t>
            </a:r>
            <a:r>
              <a:rPr lang="ru-RU" sz="2400" b="1" dirty="0"/>
              <a:t>кристаллы образуются при изморози: на плоскую кристаллическую пластинку льда намерзают мельчайшие капельки воды.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Documents and Settings\Владелец\Рабочий стол\виды снежи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Documents and Settings\Владелец\Рабочий стол\3af8283cee6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Владелец\Рабочий стол\19-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Владелец\Рабочий стол\19-2-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85728"/>
            <a:ext cx="4214842" cy="307183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48" y="4286256"/>
            <a:ext cx="707236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1.Гексагональная </a:t>
            </a:r>
            <a:r>
              <a:rPr lang="ru-RU" sz="2400" b="1" dirty="0"/>
              <a:t>призма – базовая форма снежинок, которая может впоследствии развиться в очень сложную. Такие кристаллики так малы, что их трудно разглядеть невооружённым глазом.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Documents and Settings\Владелец\Рабочий стол\19-2-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85728"/>
            <a:ext cx="4857784" cy="335758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5984" y="4286256"/>
            <a:ext cx="51435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2.На </a:t>
            </a:r>
            <a:r>
              <a:rPr lang="ru-RU" sz="2400" b="1" dirty="0"/>
              <a:t>следующем этапе роста образуются мелкие структуры на гранях и выступах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Documents and Settings\Владелец\Рабочий стол\19-2-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85728"/>
            <a:ext cx="4714908" cy="321471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28728" y="3857628"/>
            <a:ext cx="650085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3.Вот </a:t>
            </a:r>
            <a:r>
              <a:rPr lang="ru-RU" sz="2400" b="1" dirty="0"/>
              <a:t>уже выросла звёздочка с шестью лучиками. Грани часто декорированы замысловатым симметричным узором. Это распространённая форма, образуется </a:t>
            </a:r>
            <a:r>
              <a:rPr lang="ru-RU" sz="2400" b="1" dirty="0" smtClean="0"/>
              <a:t>при</a:t>
            </a:r>
          </a:p>
          <a:p>
            <a:r>
              <a:rPr lang="ru-RU" sz="2400" b="1" dirty="0" smtClean="0"/>
              <a:t> </a:t>
            </a:r>
            <a:r>
              <a:rPr lang="ru-RU" sz="2400" b="1" dirty="0"/>
              <a:t>–2...–15 °С.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Documents and Settings\Владелец\Рабочий стол\19-2-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85728"/>
            <a:ext cx="4643470" cy="350046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14546" y="4429132"/>
            <a:ext cx="535785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4.А </a:t>
            </a:r>
            <a:r>
              <a:rPr lang="ru-RU" sz="2400" b="1" dirty="0"/>
              <a:t>это снежинка в виде плоской пластинки с хорошо выраженными рёбрами, идущими от каждой вершины.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Documents and Settings\Владелец\Рабочий стол\19-2-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85728"/>
            <a:ext cx="5072098" cy="350046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57224" y="4071942"/>
            <a:ext cx="70009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5.Снежинка-дендрит </a:t>
            </a:r>
            <a:r>
              <a:rPr lang="ru-RU" sz="2400" b="1" dirty="0"/>
              <a:t>с ветвями 2-го и 3-го порядков. Это относительно большие кристаллы, обычно 2–4 мм в диаметре. Такая форма самая распространённая, она широко используется в новогодних украшениях.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Documents and Settings\Владелец\Рабочий стол\19-2-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85728"/>
            <a:ext cx="5500726" cy="378621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42976" y="4286256"/>
            <a:ext cx="678661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6.Ещё </a:t>
            </a:r>
            <a:r>
              <a:rPr lang="ru-RU" sz="2400" b="1" dirty="0"/>
              <a:t>более сложная форма – диаметр снежинки достигает 5 мм. И всё же это монокристалл! Снежная пыль, которую вы рассыпаете, катаясь на лыжах, состоит вот из таких </a:t>
            </a:r>
            <a:r>
              <a:rPr lang="ru-RU" sz="2400" b="1" dirty="0" smtClean="0"/>
              <a:t>дендритов</a:t>
            </a:r>
            <a:r>
              <a:rPr lang="ru-RU" sz="2400" b="1" dirty="0"/>
              <a:t>, очень тонких и лёгких, так что плотность снежного покрова мала.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299</Words>
  <Application>Microsoft Office PowerPoint</Application>
  <PresentationFormat>Экран (4:3)</PresentationFormat>
  <Paragraphs>13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 User</dc:creator>
  <cp:lastModifiedBy>Lenovo User</cp:lastModifiedBy>
  <cp:revision>2</cp:revision>
  <dcterms:created xsi:type="dcterms:W3CDTF">2011-12-24T17:32:50Z</dcterms:created>
  <dcterms:modified xsi:type="dcterms:W3CDTF">2011-12-24T18:00:04Z</dcterms:modified>
</cp:coreProperties>
</file>