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After-school activities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1268760"/>
            <a:ext cx="5364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Hi! My name is Marie.</a:t>
            </a:r>
          </a:p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Can you guess what is my hobby?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51723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think, Marie is fond of …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 is … 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xin_1312021619209102750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836712"/>
            <a:ext cx="2286000" cy="3143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3f0f143b1c593b76a92414c07131b6e_6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2708920"/>
            <a:ext cx="3637891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/>
          <a:lstStyle/>
          <a:p>
            <a:r>
              <a:rPr lang="en-US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After-school activities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23928" y="1268760"/>
            <a:ext cx="52200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Hi! My name is Mark.</a:t>
            </a:r>
          </a:p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Can you guess what is my hobby?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58924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think, Mark is crazy about…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foto-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79512" y="1268760"/>
            <a:ext cx="36576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/>
          <a:lstStyle/>
          <a:p>
            <a:r>
              <a:rPr lang="en-US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After-school activities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51920" y="1268760"/>
            <a:ext cx="52920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Hi! We are Nick and Jane.</a:t>
            </a:r>
          </a:p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Can you guess what is our hobby?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58924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think, Nick and Jane get pleasure from…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56_3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908720"/>
            <a:ext cx="3429000" cy="4400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81</Words>
  <Application>Microsoft Office PowerPoint</Application>
  <PresentationFormat>Экран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After-school activities</vt:lpstr>
      <vt:lpstr>After-school activities</vt:lpstr>
      <vt:lpstr>After-school activities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After-school activities</dc:title>
  <dc:creator>Acer</dc:creator>
  <cp:lastModifiedBy>Acer</cp:lastModifiedBy>
  <cp:revision>6</cp:revision>
  <dcterms:created xsi:type="dcterms:W3CDTF">2011-04-05T15:49:15Z</dcterms:created>
  <dcterms:modified xsi:type="dcterms:W3CDTF">2011-04-05T17:05:25Z</dcterms:modified>
</cp:coreProperties>
</file>