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  <p:sldMasterId id="2147483755" r:id="rId2"/>
    <p:sldMasterId id="2147483757" r:id="rId3"/>
    <p:sldMasterId id="2147483759" r:id="rId4"/>
    <p:sldMasterId id="2147483761" r:id="rId5"/>
    <p:sldMasterId id="2147483763" r:id="rId6"/>
    <p:sldMasterId id="2147483767" r:id="rId7"/>
    <p:sldMasterId id="2147483769" r:id="rId8"/>
    <p:sldMasterId id="2147483775" r:id="rId9"/>
    <p:sldMasterId id="2147483777" r:id="rId10"/>
    <p:sldMasterId id="2147483779" r:id="rId11"/>
    <p:sldMasterId id="2147483781" r:id="rId12"/>
    <p:sldMasterId id="2147483783" r:id="rId13"/>
    <p:sldMasterId id="2147483785" r:id="rId14"/>
    <p:sldMasterId id="2147483787" r:id="rId15"/>
    <p:sldMasterId id="2147483789" r:id="rId16"/>
    <p:sldMasterId id="2147483791" r:id="rId17"/>
    <p:sldMasterId id="2147483793" r:id="rId18"/>
    <p:sldMasterId id="2147483795" r:id="rId19"/>
    <p:sldMasterId id="2147483797" r:id="rId20"/>
  </p:sldMasterIdLst>
  <p:sldIdLst>
    <p:sldId id="256" r:id="rId21"/>
    <p:sldId id="257" r:id="rId22"/>
    <p:sldId id="258" r:id="rId23"/>
    <p:sldId id="259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1" r:id="rId35"/>
    <p:sldId id="273" r:id="rId36"/>
    <p:sldId id="276" r:id="rId37"/>
    <p:sldId id="278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4" r:id="rId6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78" autoAdjust="0"/>
    <p:restoredTop sz="94660"/>
  </p:normalViewPr>
  <p:slideViewPr>
    <p:cSldViewPr>
      <p:cViewPr varScale="1">
        <p:scale>
          <a:sx n="104" d="100"/>
          <a:sy n="104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slide" Target="slides/slide27.xml"/><Relationship Id="rId50" Type="http://schemas.openxmlformats.org/officeDocument/2006/relationships/slide" Target="slides/slide30.xml"/><Relationship Id="rId55" Type="http://schemas.openxmlformats.org/officeDocument/2006/relationships/slide" Target="slides/slide35.xml"/><Relationship Id="rId63" Type="http://schemas.openxmlformats.org/officeDocument/2006/relationships/slide" Target="slides/slide43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slide" Target="slides/slide25.xml"/><Relationship Id="rId53" Type="http://schemas.openxmlformats.org/officeDocument/2006/relationships/slide" Target="slides/slide33.xml"/><Relationship Id="rId58" Type="http://schemas.openxmlformats.org/officeDocument/2006/relationships/slide" Target="slides/slide38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49" Type="http://schemas.openxmlformats.org/officeDocument/2006/relationships/slide" Target="slides/slide29.xml"/><Relationship Id="rId57" Type="http://schemas.openxmlformats.org/officeDocument/2006/relationships/slide" Target="slides/slide37.xml"/><Relationship Id="rId61" Type="http://schemas.openxmlformats.org/officeDocument/2006/relationships/slide" Target="slides/slide4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slide" Target="slides/slide24.xml"/><Relationship Id="rId52" Type="http://schemas.openxmlformats.org/officeDocument/2006/relationships/slide" Target="slides/slide32.xml"/><Relationship Id="rId60" Type="http://schemas.openxmlformats.org/officeDocument/2006/relationships/slide" Target="slides/slide40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slide" Target="slides/slide28.xml"/><Relationship Id="rId56" Type="http://schemas.openxmlformats.org/officeDocument/2006/relationships/slide" Target="slides/slide36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slide" Target="slides/slide26.xml"/><Relationship Id="rId59" Type="http://schemas.openxmlformats.org/officeDocument/2006/relationships/slide" Target="slides/slide39.xml"/><Relationship Id="rId67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1.xml"/><Relationship Id="rId54" Type="http://schemas.openxmlformats.org/officeDocument/2006/relationships/slide" Target="slides/slide34.xml"/><Relationship Id="rId62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71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71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78F7E-885A-4192-B71F-33BE97CEF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315E0-5477-47A8-A6FA-05156F909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36AF-D8DA-4A87-B5A2-035A3A7A572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88FED-C231-4665-A222-50B91BA187C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3E8EE-B4CE-4C8A-BEA4-AC56AB35F12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27C9A-D093-4508-BF6D-FFC115E5311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94C1-CACF-4C3D-BE89-91008B8715C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E4635-FC9F-4011-B5AF-8CB9FDD9C66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9494E-1664-4950-BA0E-F39923D23CE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E0256-4B91-4BB9-B822-83D29133380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09DE8-9A11-48EB-B028-6545A310D2E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19E55-55BF-47B5-BAD2-A15BEBDDBF6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EFCA9-34EE-44C1-973F-60AE826E6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884DA-9B7C-42F7-9704-34F9714E3D4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1"/>
              <a:chOff x="0" y="2"/>
              <a:chExt cx="5533" cy="4339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2"/>
                <a:ext cx="5470" cy="4339"/>
                <a:chOff x="0" y="2"/>
                <a:chExt cx="5470" cy="4339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9"/>
                  <a:chOff x="1265" y="816"/>
                  <a:chExt cx="2919" cy="2149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8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2"/>
                  <a:ext cx="5470" cy="4339"/>
                  <a:chOff x="0" y="2"/>
                  <a:chExt cx="5470" cy="4339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4"/>
                    <a:chOff x="3470" y="1532"/>
                    <a:chExt cx="1259" cy="2324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32"/>
                    <a:chOff x="2864" y="2019"/>
                    <a:chExt cx="2462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5"/>
                    <a:chOff x="2896" y="1831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8"/>
                    <a:chOff x="-74" y="1813"/>
                    <a:chExt cx="2472" cy="928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2"/>
                    <a:chOff x="616" y="901"/>
                    <a:chExt cx="1849" cy="552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4"/>
                    <a:ext cx="778" cy="1515"/>
                    <a:chOff x="1633" y="102"/>
                    <a:chExt cx="778" cy="1515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9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2"/>
                    <a:ext cx="635" cy="1534"/>
                    <a:chOff x="1935" y="30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6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6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7"/>
                    <a:chOff x="2822" y="671"/>
                    <a:chExt cx="1846" cy="567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3" cy="717"/>
                    <a:chOff x="2683" y="445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8" cy="1520"/>
                    <a:chOff x="2800" y="41"/>
                    <a:chExt cx="638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0" y="133"/>
                    <a:ext cx="1015" cy="1464"/>
                    <a:chOff x="2936" y="161"/>
                    <a:chExt cx="1015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5" cy="2372"/>
                    <a:chOff x="1455" y="1936"/>
                    <a:chExt cx="765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0"/>
                    <a:ext cx="460" cy="2329"/>
                    <a:chOff x="1952" y="1988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9" y="2693"/>
                      <a:ext cx="1712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0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40"/>
                    <a:ext cx="882" cy="2422"/>
                    <a:chOff x="3180" y="1868"/>
                    <a:chExt cx="882" cy="242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8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2" cy="2385"/>
                    <a:chOff x="3006" y="1984"/>
                    <a:chExt cx="622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1"/>
                    <a:chOff x="2819" y="2099"/>
                    <a:chExt cx="404" cy="2221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9" cy="2184"/>
                    <a:chOff x="2287" y="2135"/>
                    <a:chExt cx="429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6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5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71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71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9ECF6-8C2A-45C8-89B4-CE9A6C349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86E30-A3CE-44C4-B2EF-5E97DDA5E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6EF4E-976D-4064-A004-5A12D899D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B7278-23CC-4A35-970E-FF540CE7A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D88B9-D42A-4017-883A-2BB791B85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1D971-3C8D-44EB-9A8C-DB0334F4C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42272-73F4-447E-A263-7BB307BD1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3C32C-3CFD-4018-BD87-032162C40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81DF3-918B-440C-9A61-8BC988EED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1A495-CB6E-4EA0-A420-D6615057A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C66D0-DF73-47D7-A821-7A6434CA1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5C8F4-F0F7-4F76-9BC9-88214A7EE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</p:grpSp>
      <p:sp>
        <p:nvSpPr>
          <p:cNvPr id="260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0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2B0A-E443-47D5-AE1F-401ED9289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918B6-ABD5-44F5-BF6D-5708945B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10A85-B756-458F-8EFE-97E46B0A1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768E4-F60A-48F5-8B15-FB01A85BE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C9DA4-793F-472D-88F7-17F730677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FFBB8-237A-4357-81CD-BAE3CF3E8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FBE4D-5CC2-4BCC-BCCE-C4667220E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DEF84-F601-400F-A81D-329560A08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23385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3386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A54071F-A2B9-4CD5-81E5-66EEA2EDD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D08F2-2A45-43D7-B9E6-40ADDF862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C7D4F-51A7-4126-8007-894D07753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EDDEC-C202-4437-A60E-EA15994B2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AE635-687E-4042-BE51-DC6C1D200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240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31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31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E49A3C67-7D19-47B6-9BCE-A7CCD4F96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91AEB-0132-46C7-B0B9-227086F20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F93BE-6AAB-4A94-BB53-0954C12A7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CAA99-4DE0-4295-9100-27A69E0A7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2F16F-23C9-4F56-8842-2F78E6720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6E49A-9162-4560-A66E-B2A3C8968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6F5B6-26F9-4B0D-8149-D1AEB0338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C6126-6356-48D4-87FF-1BC0AA9A0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2E667-6536-458F-81EE-267B1620C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E07F-71B7-45E7-B108-320B4637C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0860E-0635-4CD1-B8DA-31815317D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6E0A8-46C0-4BF6-A559-3C4BE272E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54E58-7C70-47A6-9C9A-494B0852D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A29-B6D8-4129-9E0F-0051B91D8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1B17C-A5BE-4BBB-82CF-C3C7F9B41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AF7B7-35B6-478B-B121-CFE2CA9DA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08634-B1BF-48E0-BD13-C063A9357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A9B62-0C8E-40A4-8FDE-EB1190BEF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EE91A-6BB5-4873-8DA8-DACE2D7D9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DCFF2-0EDD-4C6D-885F-26A34BA45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E5CE5-3DB1-495B-9F83-9028C7D53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AF363-A5C8-4917-A662-0D241536A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E9BE9-0533-4188-AA4F-11B45300C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673CE-F8B3-4416-B626-2913AC2D6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7E821-8CA5-4DD7-A5B5-534C32745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CB2F-396E-40F1-9122-0892AB305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F0935-A68A-484B-A5E8-AE8513E214D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A43AD-3860-4472-8661-23D5E02DA57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BC588-BF9D-42F8-9E5B-7EB2B6A99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3D808-F7B7-45EB-ACA2-1BFECCB7CA7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52204-CBEF-4A78-9A06-A3B46ED56E6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413CC-10DE-40FE-A4E9-5F9CC0BC7F6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833A1-DDB8-42DF-8D82-75A753AC03F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05D67-224E-4905-A040-506BE6918D9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B06A-A972-4D97-B0AA-F1823481A4A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1C7CA-C4A6-4BCA-995E-B7AFC388DF7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2146E-855E-4DE1-A137-EBBF9F49AAF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8D0BF-7FC6-42E5-9C5A-D2F325322AE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1A063-D208-4AB5-AB17-652E6264C59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D1C52-3C13-4867-93AB-A393F99AD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2724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24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76A1-8C31-45F5-B6DB-CA6110112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C2004-D299-423F-98EA-D03D32298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2844-7B8E-41AA-B1B9-3911416C7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E140F-36FC-4ED4-B9BD-0FC9D7F99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1043-C0F2-46B1-894C-FCD155FCF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F1607-911B-4DA6-9EB3-B1DF1FD71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B7279-0CA3-4AFD-B1E1-29D994076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23E87-C5F7-47BA-A813-FEACA7A05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A3DB9-8344-4421-82BB-48FD1E20A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74124-7F18-4016-8A88-F227EAA7E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EE6D-5E33-4BCD-9510-B6AD7B109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07C40-AF8F-499C-855F-7BF86EF69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1E75-4452-49FF-88B8-A7C86166F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0659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659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3B09A-913A-4746-8131-B83CD090F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8CD6-CD15-43D5-82A9-E39742A11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E8D36-2AA4-4650-98C5-A6DF0594C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15CFF-028A-4077-AA81-60289DE49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E76EF-90C6-4FF8-9033-06A857631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F760D-3D42-42CE-B355-76EDC25D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37E7-CCCA-4308-9CA9-7F8F66B62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DBE89-9CE1-4E01-8C5B-14A26F4CA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AE313-3425-40F9-A7FC-2BA2F22F7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41683-E877-402F-BDEC-E47BEE2D8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54E2F-A9A4-468D-844E-66A907520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0521E-EC53-4718-987B-7C4A8B0BD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93D31-26B8-4E2E-9A31-88B82BAF2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6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61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1C88A-4EAF-4ECB-A0F2-B775F0140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D9968-BC26-47E4-8C1B-D538AF939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AB23E-77EC-4719-B02C-05101D03F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6AF5-1F0D-4164-A60E-D37C597A1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D19CD-B036-4A4D-A019-307B0516F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35A33-1B49-47F1-84BD-5548F3653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0D4DD-BA73-44DF-B8BB-D212187A8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F2DDD-8FEE-42FB-8E42-298A64005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21952-1CDE-4329-AF30-3E80087B0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36711-EC8A-4550-AEAD-3E161909B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B9F2D-6FF3-47BB-ACE2-96AEE4981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F2515-7A3D-46F9-98FA-8FED282B8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5ECB7-8696-4F38-B05B-94D249E3A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04E5E-2E2C-472F-8F1A-415E20917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"/>
              <a:ext cx="816" cy="3977"/>
              <a:chOff x="4944" y="-2"/>
              <a:chExt cx="816" cy="3977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"/>
                <a:ext cx="480" cy="1433"/>
                <a:chOff x="5280" y="-2"/>
                <a:chExt cx="480" cy="1433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7" y="-3"/>
                  <a:ext cx="174" cy="176"/>
                  <a:chOff x="168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87" y="323"/>
                    <a:ext cx="1690" cy="2560"/>
                    <a:chOff x="168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5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</p:grpSp>
      <p:sp>
        <p:nvSpPr>
          <p:cNvPr id="41272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73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D549B-619A-482D-9EA4-AB4C41213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81C1A-69C8-4AFE-9163-33D99C01C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C169E-6F5F-4B0F-B711-3F8EA4CD6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37A2E-8739-4973-A350-19552034D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5FC08-E2BF-45AA-904B-1F8F5FE41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60609-C627-4FC0-B96B-E3A835618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4F653-7D70-463B-AB23-7DA07FD1E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C5A18-63E7-4133-87AC-448921878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411B-8D29-4F61-980E-EAA14F0B1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54EC-B6E5-4B0B-A156-60B25D938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13EB-7E1E-44EE-B146-99D44527D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B21A9-4559-4A58-9C5F-6A72F9564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302E6-99DA-4653-954F-0EE410584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56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AC2B4-04DF-4173-9722-F01083665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F0CC-B836-4386-A9CB-E1204E026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F16EE-37EC-4DD2-84F4-F7DEA25EA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1579C-DF6C-4EF7-8935-8DC64F6D6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55710-B6CF-44B2-9316-5B9237C13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62D6-EC0E-4423-A742-1CF651873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D8A94-D9C9-49AB-A311-A5613A8FD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5236E-13D6-4ACB-A73E-29AE1328A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E8E60-872D-4E2C-975B-29B9F94DA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0DF2-89B0-4FCA-B08C-F9F8C97E9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D2F4D-A65A-45C0-9B70-2D58AB273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A42AD-60E9-436B-B094-CA571980A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400">
              <a:effectLst/>
              <a:latin typeface="Times New Roman" pitchFamily="18" charset="0"/>
            </a:endParaRP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335BD-C55D-4359-8DA6-E5A83478F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71B93-5594-4B8F-86FF-AB106C7F1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9EE20-7994-4F96-A30C-6FFB7F38E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5BB21-7FB3-4930-89F3-DF1D448D9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AC56F-821D-4C00-AA2C-818A612BA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509A8-FE99-4E4D-AFD1-FB7364BDE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10BDF-0D1E-4C0C-B0D7-BD2299CA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EA9B9-6BDA-4DDE-BF8D-28EA55F8F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8555C-652E-4AD4-9AF0-A3660A41C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CCA45-4C49-40C3-A9EF-32F380EC8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D17C1-482B-4005-928A-DE7A8C55F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5E562-045B-46C0-81B9-8C43072D9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28C6E-3726-43B4-BD91-3B49A998F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2F71-E5FC-44F8-AD62-8A0009719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631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631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53E4E52-4292-4779-88A3-74F172CAD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2ADD9-EBDD-4B02-A1D4-B0C8B673E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86F46-E6A7-4AE9-8F37-7CB27DB0D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A289D-82A9-4C33-8244-BFF7DB981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23B95-3A3C-4CE0-B645-A47151FDC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3ED72-1B81-41DA-AEE4-7A8B9BCFF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3D28-F5B6-4B4A-9C95-4EB4CBEA7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11822-2AEF-4886-8E43-E531D1FD7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7E4D1-67AC-4C5A-B6E8-37CCBB01F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A1914-C0EC-43AE-BEB0-C2775B793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D741B-08AA-4E91-9635-9C4F24F99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44B2D-299A-480A-9E91-C2F72AED3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83AA0-6FEB-4CD5-9933-C33C8C37B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43DDB-8EB4-4716-945D-508774409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6C0DF-0F58-4F4E-A8E2-743343F90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448B-59C9-4A58-B643-B6E1CC63D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B972-9DCB-49CC-A53F-3B7016404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A1B99-1AD7-458B-AB14-D9352B74D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2748-960E-44A9-995B-E4C4F7AB0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CD1B-480F-4A44-8969-43F8E2BBB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DE80D-5936-471B-AC9D-A128E543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C5DA5-37E3-4657-9A95-1C641956C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F3CBA-80E3-4562-A043-041AF696C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07306-711A-4EC5-BAEF-E601AC74B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D8F36-7B01-4960-A253-4198FAB0F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DA28-EB63-488E-9112-F92069F7C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122C2-F632-4BFF-A74B-BCB320B3C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2BB22-2059-4590-8DFC-588BA6DB2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248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248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92A91-811D-407B-A70D-2FEE504E0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61452-AB90-4D01-9D86-DD7E84EEB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755C0-E768-40FA-AF68-C98E7687D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1D317-C6DD-490F-AC2F-1F75E66E7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B6AD-749D-46B7-BBC5-CF5A93499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6FD25-3DE7-4397-AB57-F450A9C3B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0B09-E8E7-4864-91E0-F7223F5A7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CDF2-8FD8-40DE-B6B4-37D91B0DF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A170-87C3-4A02-95DE-F3EC7A872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76FD1-41A4-4557-9D49-5B91E200E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E8EA-3437-4D51-ADA3-9C3A77ABD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6C98-F761-41F8-A661-050295B6A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EFB47-392B-4CE5-9D77-8C995CDB6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5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5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85D5-C7A0-44E1-A3FF-726CB30E1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97FEA-4158-4B57-8B5A-8F7FE2E85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CDB7E-5869-45DA-9ECD-867D10B0A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B0208-5518-4684-89D4-C69BDBD71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DB6DC-187C-47F7-A8E7-C0B8EADBF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95F74-A404-4B4D-9153-7125C6E54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2DC2A-FCE1-4BF3-BDE8-0AF9352BE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81131-7103-4CDC-9DD7-79EA92BDF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9D175-E5CA-4612-AFFD-30611C704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AFDA2-943D-483C-930D-2B5AF7E0A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CC66C-5DCC-4683-8E50-0FDAB0A84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F3383-347D-4753-BEAA-096ED6A55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E979B-70F0-49B6-A92C-AC78F131D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170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170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5B5A3-E774-43A6-B432-356917716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D426C-06BD-4726-ADEE-303D8178D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379ED-F88D-47E6-9941-68D6B9085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E5D40-E874-4B2A-B235-9475360F0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71BA1-B8D4-4BA0-9712-E99314F90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003B-857F-4AB2-AAF3-97E615DC4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F2820-D980-4AE7-B286-96E40FDB4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A52AD-9E50-47D7-8ED9-225FCA40E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410B9-EA49-461C-93B6-D73B8BC82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A281C-7E2C-48D0-AE0D-968EADB3D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7ED47-17A5-4D24-8317-E6E2CA681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9D51C-5A8F-49EA-8B2A-DEA078F72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DE22A-C9A3-4A96-BAD6-995A0E501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476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476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AD2FE-1273-4E7F-BB12-061DB6AF1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839D9-0DD9-47E8-8D62-9F19EF765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85F7D-7362-4314-A375-D33936F7E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1852A-B91E-4425-BADC-558F11A32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E2671-EE92-4810-922A-2DE142B4A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EAB5D-1EBB-4093-8A01-0A2019285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ACEFB-48B8-4B88-9920-F464E3CCF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5F5F0-D2FC-434E-9F03-94E75184A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299CA-C1B7-48FC-A02D-AAB76AAF3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AD208-521A-400F-81B5-810D55335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172C9-94E2-4895-A3FA-FE90F5DD8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7ED03-71DA-420E-9AA7-B5FEF3EAE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CCFDB-B627-4EE1-8537-97F0CFA31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AA93-FB09-44C3-BC01-28B89297270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47602-1849-4147-AD8B-46CB9EF6198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0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theme" Target="../theme/theme18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0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image" Target="../media/image2.wmf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4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9.xml"/><Relationship Id="rId1" Type="http://schemas.openxmlformats.org/officeDocument/2006/relationships/slideLayout" Target="../slideLayouts/slideLayout218.xml"/><Relationship Id="rId6" Type="http://schemas.openxmlformats.org/officeDocument/2006/relationships/slideLayout" Target="../slideLayouts/slideLayout223.xml"/><Relationship Id="rId11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222.xml"/><Relationship Id="rId10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21.xml"/><Relationship Id="rId9" Type="http://schemas.openxmlformats.org/officeDocument/2006/relationships/slideLayout" Target="../slideLayouts/slideLayout2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6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1.xml"/><Relationship Id="rId7" Type="http://schemas.openxmlformats.org/officeDocument/2006/relationships/slideLayout" Target="../slideLayouts/slideLayout235.xml"/><Relationship Id="rId12" Type="http://schemas.openxmlformats.org/officeDocument/2006/relationships/slideLayout" Target="../slideLayouts/slideLayout240.xml"/><Relationship Id="rId2" Type="http://schemas.openxmlformats.org/officeDocument/2006/relationships/slideLayout" Target="../slideLayouts/slideLayout230.xml"/><Relationship Id="rId1" Type="http://schemas.openxmlformats.org/officeDocument/2006/relationships/slideLayout" Target="../slideLayouts/slideLayout229.xml"/><Relationship Id="rId6" Type="http://schemas.openxmlformats.org/officeDocument/2006/relationships/slideLayout" Target="../slideLayouts/slideLayout234.xml"/><Relationship Id="rId11" Type="http://schemas.openxmlformats.org/officeDocument/2006/relationships/slideLayout" Target="../slideLayouts/slideLayout239.xml"/><Relationship Id="rId5" Type="http://schemas.openxmlformats.org/officeDocument/2006/relationships/slideLayout" Target="../slideLayouts/slideLayout233.xml"/><Relationship Id="rId10" Type="http://schemas.openxmlformats.org/officeDocument/2006/relationships/slideLayout" Target="../slideLayouts/slideLayout238.xml"/><Relationship Id="rId4" Type="http://schemas.openxmlformats.org/officeDocument/2006/relationships/slideLayout" Target="../slideLayouts/slideLayout232.xml"/><Relationship Id="rId9" Type="http://schemas.openxmlformats.org/officeDocument/2006/relationships/slideLayout" Target="../slideLayouts/slideLayout2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160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6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6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60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60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60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60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60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DDFD83B-23E5-4949-B757-8B9932834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1" r:id="rId1"/>
    <p:sldLayoutId id="2147484590" r:id="rId2"/>
    <p:sldLayoutId id="2147484591" r:id="rId3"/>
    <p:sldLayoutId id="2147484592" r:id="rId4"/>
    <p:sldLayoutId id="2147484593" r:id="rId5"/>
    <p:sldLayoutId id="2147484594" r:id="rId6"/>
    <p:sldLayoutId id="2147484595" r:id="rId7"/>
    <p:sldLayoutId id="2147484596" r:id="rId8"/>
    <p:sldLayoutId id="2147484597" r:id="rId9"/>
    <p:sldLayoutId id="2147484598" r:id="rId10"/>
    <p:sldLayoutId id="2147484599" r:id="rId11"/>
    <p:sldLayoutId id="214748460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56004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49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256007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08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0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2560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1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52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256014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015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253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76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2560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0" y="2235"/>
                    <a:ext cx="171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2" y="3146"/>
                    <a:ext cx="919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7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2560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8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2560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9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2560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6" y="1628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0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2560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1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2560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1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2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2560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0" y="1128"/>
                    <a:ext cx="1240" cy="20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3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2560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1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4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2560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6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5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2560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6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2560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7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2560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3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8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2560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8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9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2560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0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560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1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560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2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560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3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560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4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2560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6" y="921"/>
                    <a:ext cx="1052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5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2560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4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6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6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2560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5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60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0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299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2560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5" y="933"/>
                    <a:ext cx="105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0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2560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1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2560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2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2560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3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3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2560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7" y="3632"/>
                    <a:ext cx="848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4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2560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1" y="2685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0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3" y="3891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5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2561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1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6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2561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3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1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6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7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2561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3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1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38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8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2561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1" y="2708"/>
                    <a:ext cx="1463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1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4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9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2561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61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81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2561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6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1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9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2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3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7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1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9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6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4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1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1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1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01C392D2-1AAD-494D-A0D8-9450B23A0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9" r:id="rId1"/>
    <p:sldLayoutId id="2147484692" r:id="rId2"/>
    <p:sldLayoutId id="2147484693" r:id="rId3"/>
    <p:sldLayoutId id="2147484694" r:id="rId4"/>
    <p:sldLayoutId id="2147484695" r:id="rId5"/>
    <p:sldLayoutId id="2147484696" r:id="rId6"/>
    <p:sldLayoutId id="2147484697" r:id="rId7"/>
    <p:sldLayoutId id="2147484698" r:id="rId8"/>
    <p:sldLayoutId id="2147484699" r:id="rId9"/>
    <p:sldLayoutId id="2147484700" r:id="rId10"/>
    <p:sldLayoutId id="21474847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259075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59076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59077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59078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59079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</p:grpSp>
      <p:sp>
        <p:nvSpPr>
          <p:cNvPr id="1126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90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9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fld id="{910536E5-2993-4B1D-A3BC-363E94FBF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27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0" r:id="rId1"/>
    <p:sldLayoutId id="2147484702" r:id="rId2"/>
    <p:sldLayoutId id="2147484703" r:id="rId3"/>
    <p:sldLayoutId id="2147484704" r:id="rId4"/>
    <p:sldLayoutId id="2147484705" r:id="rId5"/>
    <p:sldLayoutId id="2147484706" r:id="rId6"/>
    <p:sldLayoutId id="2147484707" r:id="rId7"/>
    <p:sldLayoutId id="2147484708" r:id="rId8"/>
    <p:sldLayoutId id="2147484709" r:id="rId9"/>
    <p:sldLayoutId id="2147484710" r:id="rId10"/>
    <p:sldLayoutId id="2147484711" r:id="rId11"/>
    <p:sldLayoutId id="214748471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2296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6214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214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297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6215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215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229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2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2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2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2600" b="1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612B04B-BB92-46AD-A6A6-DEC84F382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1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  <p:sldLayoutId id="2147484723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5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60CD9D4F-16CE-4651-AE00-7EB6F4465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522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522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6522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2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2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3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33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33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6523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3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4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6524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524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524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35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6524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4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4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4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4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5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5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5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332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6525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25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332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33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6525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32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6526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526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6526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724" r:id="rId2"/>
    <p:sldLayoutId id="2147484725" r:id="rId3"/>
    <p:sldLayoutId id="2147484726" r:id="rId4"/>
    <p:sldLayoutId id="2147484727" r:id="rId5"/>
    <p:sldLayoutId id="2147484728" r:id="rId6"/>
    <p:sldLayoutId id="2147484729" r:id="rId7"/>
    <p:sldLayoutId id="2147484730" r:id="rId8"/>
    <p:sldLayoutId id="2147484731" r:id="rId9"/>
    <p:sldLayoutId id="2147484732" r:id="rId10"/>
    <p:sldLayoutId id="2147484733" r:id="rId11"/>
    <p:sldLayoutId id="21474847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68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68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fld id="{B352230E-2E03-4499-9A40-09ADE59B541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6829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29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29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7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7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0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7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1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7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7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32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7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3" r:id="rId1"/>
    <p:sldLayoutId id="2147484735" r:id="rId2"/>
    <p:sldLayoutId id="2147484736" r:id="rId3"/>
    <p:sldLayoutId id="2147484737" r:id="rId4"/>
    <p:sldLayoutId id="2147484738" r:id="rId5"/>
    <p:sldLayoutId id="2147484739" r:id="rId6"/>
    <p:sldLayoutId id="2147484740" r:id="rId7"/>
    <p:sldLayoutId id="2147484741" r:id="rId8"/>
    <p:sldLayoutId id="2147484742" r:id="rId9"/>
    <p:sldLayoutId id="2147484743" r:id="rId10"/>
    <p:sldLayoutId id="2147484744" r:id="rId11"/>
    <p:sldLayoutId id="2147484745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 Black" pitchFamily="34" charset="0"/>
              </a:defRPr>
            </a:lvl1pPr>
          </a:lstStyle>
          <a:p>
            <a:pPr>
              <a:defRPr/>
            </a:pPr>
            <a:fld id="{D33477B3-7471-40AB-B5C4-C60856AEF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13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7136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7136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hlink"/>
                </a:solidFill>
                <a:effectLst/>
                <a:latin typeface="Arial" charset="0"/>
              </a:endParaRPr>
            </a:p>
          </p:txBody>
        </p:sp>
        <p:sp>
          <p:nvSpPr>
            <p:cNvPr id="27136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hlink"/>
                </a:solidFill>
                <a:effectLst/>
                <a:latin typeface="Arial" charset="0"/>
              </a:endParaRPr>
            </a:p>
          </p:txBody>
        </p:sp>
        <p:sp>
          <p:nvSpPr>
            <p:cNvPr id="27136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7137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hlink"/>
                </a:solidFill>
                <a:effectLst/>
                <a:latin typeface="Arial" charset="0"/>
              </a:endParaRPr>
            </a:p>
          </p:txBody>
        </p:sp>
        <p:sp>
          <p:nvSpPr>
            <p:cNvPr id="27137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effectLst/>
                <a:latin typeface="Times New Roman" pitchFamily="18" charset="0"/>
              </a:endParaRPr>
            </a:p>
          </p:txBody>
        </p:sp>
        <p:sp>
          <p:nvSpPr>
            <p:cNvPr id="27137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7137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1800"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36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13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4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52" r:id="rId8"/>
    <p:sldLayoutId id="2147484753" r:id="rId9"/>
    <p:sldLayoutId id="2147484754" r:id="rId10"/>
    <p:sldLayoutId id="2147484755" r:id="rId11"/>
    <p:sldLayoutId id="214748475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05507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639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05509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0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1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2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3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4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5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6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7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8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19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0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1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2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3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4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5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6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7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8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29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30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31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32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33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41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0553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3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3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3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3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4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642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0555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642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0555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5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6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6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556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05563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4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5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6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7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8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69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5570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055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557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557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557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0AF2EF4-011B-4C3A-BB5F-55B2B8907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557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5" r:id="rId1"/>
    <p:sldLayoutId id="2147484757" r:id="rId2"/>
    <p:sldLayoutId id="2147484758" r:id="rId3"/>
    <p:sldLayoutId id="2147484759" r:id="rId4"/>
    <p:sldLayoutId id="2147484760" r:id="rId5"/>
    <p:sldLayoutId id="2147484761" r:id="rId6"/>
    <p:sldLayoutId id="2147484762" r:id="rId7"/>
    <p:sldLayoutId id="2147484763" r:id="rId8"/>
    <p:sldLayoutId id="2147484764" r:id="rId9"/>
    <p:sldLayoutId id="2147484765" r:id="rId10"/>
    <p:sldLayoutId id="2147484766" r:id="rId11"/>
    <p:sldLayoutId id="21474847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26780390-B77F-4CBD-A903-7D789204B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741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085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85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85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858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85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085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858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85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859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8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6" r:id="rId1"/>
    <p:sldLayoutId id="2147484768" r:id="rId2"/>
    <p:sldLayoutId id="2147484769" r:id="rId3"/>
    <p:sldLayoutId id="2147484770" r:id="rId4"/>
    <p:sldLayoutId id="2147484771" r:id="rId5"/>
    <p:sldLayoutId id="2147484772" r:id="rId6"/>
    <p:sldLayoutId id="2147484773" r:id="rId7"/>
    <p:sldLayoutId id="2147484774" r:id="rId8"/>
    <p:sldLayoutId id="2147484775" r:id="rId9"/>
    <p:sldLayoutId id="2147484776" r:id="rId10"/>
    <p:sldLayoutId id="2147484777" r:id="rId11"/>
    <p:sldLayoutId id="214748477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1165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41165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41165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grpSp>
          <p:nvGrpSpPr>
            <p:cNvPr id="1844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845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847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848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1165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1165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1166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661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662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663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664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66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8477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0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1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2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3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84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45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845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5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5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6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47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1169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9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9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9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9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9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0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0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0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  <p:sp>
          <p:nvSpPr>
            <p:cNvPr id="41170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70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kumimoji="1" lang="ru-RU" sz="1800">
                <a:effectLst/>
                <a:latin typeface="Arial" charset="0"/>
              </a:endParaRPr>
            </a:p>
          </p:txBody>
        </p:sp>
      </p:grpSp>
      <p:sp>
        <p:nvSpPr>
          <p:cNvPr id="18435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70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70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70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+mn-lt"/>
              </a:defRPr>
            </a:lvl1pPr>
          </a:lstStyle>
          <a:p>
            <a:pPr>
              <a:defRPr/>
            </a:pPr>
            <a:fld id="{545C06BF-B4F9-4828-9166-4DFAB22B5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7" r:id="rId1"/>
    <p:sldLayoutId id="2147484779" r:id="rId2"/>
    <p:sldLayoutId id="2147484780" r:id="rId3"/>
    <p:sldLayoutId id="2147484781" r:id="rId4"/>
    <p:sldLayoutId id="2147484782" r:id="rId5"/>
    <p:sldLayoutId id="2147484783" r:id="rId6"/>
    <p:sldLayoutId id="2147484784" r:id="rId7"/>
    <p:sldLayoutId id="2147484785" r:id="rId8"/>
    <p:sldLayoutId id="2147484786" r:id="rId9"/>
    <p:sldLayoutId id="2147484787" r:id="rId10"/>
    <p:sldLayoutId id="2147484788" r:id="rId11"/>
    <p:sldLayoutId id="21474847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5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5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5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398F0A4-EBC5-42E8-9259-389615313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8" r:id="rId1"/>
    <p:sldLayoutId id="2147484790" r:id="rId2"/>
    <p:sldLayoutId id="2147484791" r:id="rId3"/>
    <p:sldLayoutId id="2147484792" r:id="rId4"/>
    <p:sldLayoutId id="2147484793" r:id="rId5"/>
    <p:sldLayoutId id="2147484794" r:id="rId6"/>
    <p:sldLayoutId id="2147484795" r:id="rId7"/>
    <p:sldLayoutId id="2147484796" r:id="rId8"/>
    <p:sldLayoutId id="2147484797" r:id="rId9"/>
    <p:sldLayoutId id="2147484798" r:id="rId10"/>
    <p:sldLayoutId id="21474847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2056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2221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1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2222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2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3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4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5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6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7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8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29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0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1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2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3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4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5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236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22361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2362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363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364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/>
                <a:latin typeface="Arial" charset="0"/>
              </a:defRPr>
            </a:lvl1pPr>
          </a:lstStyle>
          <a:p>
            <a:pPr>
              <a:defRPr/>
            </a:pPr>
            <a:fld id="{ADE9767A-54FF-4315-A2E0-A0FB6B4C5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2365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2" r:id="rId1"/>
    <p:sldLayoutId id="2147484601" r:id="rId2"/>
    <p:sldLayoutId id="2147484602" r:id="rId3"/>
    <p:sldLayoutId id="2147484603" r:id="rId4"/>
    <p:sldLayoutId id="2147484604" r:id="rId5"/>
    <p:sldLayoutId id="2147484605" r:id="rId6"/>
    <p:sldLayoutId id="2147484606" r:id="rId7"/>
    <p:sldLayoutId id="2147484607" r:id="rId8"/>
    <p:sldLayoutId id="2147484608" r:id="rId9"/>
    <p:sldLayoutId id="2147484609" r:id="rId10"/>
    <p:sldLayoutId id="2147484610" r:id="rId11"/>
    <p:sldLayoutId id="21474846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87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400">
              <a:effectLst/>
              <a:latin typeface="Times New Roman" pitchFamily="18" charset="0"/>
            </a:endParaRPr>
          </a:p>
        </p:txBody>
      </p:sp>
      <p:sp>
        <p:nvSpPr>
          <p:cNvPr id="4587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795C8D46-8A53-4D46-9CCD-A1EEAB593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9" r:id="rId1"/>
    <p:sldLayoutId id="2147484800" r:id="rId2"/>
    <p:sldLayoutId id="2147484801" r:id="rId3"/>
    <p:sldLayoutId id="2147484802" r:id="rId4"/>
    <p:sldLayoutId id="2147484803" r:id="rId5"/>
    <p:sldLayoutId id="2147484804" r:id="rId6"/>
    <p:sldLayoutId id="2147484805" r:id="rId7"/>
    <p:sldLayoutId id="2147484806" r:id="rId8"/>
    <p:sldLayoutId id="2147484807" r:id="rId9"/>
    <p:sldLayoutId id="2147484808" r:id="rId10"/>
    <p:sldLayoutId id="2147484809" r:id="rId11"/>
    <p:sldLayoutId id="214748481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2252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kumimoji="1" lang="ru-RU" sz="2400">
              <a:effectLst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2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2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2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pPr>
              <a:defRPr/>
            </a:pPr>
            <a:fld id="{32A21A93-AFBD-4A0F-8C9B-2FDB515DC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3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  <p:sldLayoutId id="2147484622" r:id="rId12"/>
    <p:sldLayoutId id="214748462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83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48E0182-C690-4636-B1CF-4F523FF45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24" r:id="rId1"/>
    <p:sldLayoutId id="2147484625" r:id="rId2"/>
    <p:sldLayoutId id="2147484626" r:id="rId3"/>
    <p:sldLayoutId id="2147484627" r:id="rId4"/>
    <p:sldLayoutId id="2147484628" r:id="rId5"/>
    <p:sldLayoutId id="2147484629" r:id="rId6"/>
    <p:sldLayoutId id="2147484630" r:id="rId7"/>
    <p:sldLayoutId id="2147484631" r:id="rId8"/>
    <p:sldLayoutId id="2147484632" r:id="rId9"/>
    <p:sldLayoutId id="2147484633" r:id="rId10"/>
    <p:sldLayoutId id="2147484634" r:id="rId11"/>
    <p:sldLayoutId id="214748463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3142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2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2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131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3143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3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4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4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4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4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3144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4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4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4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4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4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5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5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5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5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5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14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145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5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5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5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146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3146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46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146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146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146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146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5E7D3B1-960B-4848-A5AD-0A76D4D3C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14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4" r:id="rId1"/>
    <p:sldLayoutId id="2147484636" r:id="rId2"/>
    <p:sldLayoutId id="2147484637" r:id="rId3"/>
    <p:sldLayoutId id="2147484638" r:id="rId4"/>
    <p:sldLayoutId id="2147484639" r:id="rId5"/>
    <p:sldLayoutId id="2147484640" r:id="rId6"/>
    <p:sldLayoutId id="2147484641" r:id="rId7"/>
    <p:sldLayoutId id="2147484642" r:id="rId8"/>
    <p:sldLayoutId id="2147484643" r:id="rId9"/>
    <p:sldLayoutId id="2147484644" r:id="rId10"/>
    <p:sldLayoutId id="2147484645" r:id="rId11"/>
    <p:sldLayoutId id="2147484646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344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5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45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45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45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79BDB27-70DA-40D1-AD00-EB1E610E0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45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45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5" r:id="rId1"/>
    <p:sldLayoutId id="2147484647" r:id="rId2"/>
    <p:sldLayoutId id="2147484648" r:id="rId3"/>
    <p:sldLayoutId id="2147484649" r:id="rId4"/>
    <p:sldLayoutId id="2147484650" r:id="rId5"/>
    <p:sldLayoutId id="2147484651" r:id="rId6"/>
    <p:sldLayoutId id="2147484652" r:id="rId7"/>
    <p:sldLayoutId id="2147484653" r:id="rId8"/>
    <p:sldLayoutId id="2147484654" r:id="rId9"/>
    <p:sldLayoutId id="2147484655" r:id="rId10"/>
    <p:sldLayoutId id="2147484656" r:id="rId11"/>
    <p:sldLayoutId id="21474846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4064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4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5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6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67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067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067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067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8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8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fld id="{2E3F4E43-6A12-4B12-AE71-B6DBDD6AE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6" r:id="rId1"/>
    <p:sldLayoutId id="2147484658" r:id="rId2"/>
    <p:sldLayoutId id="2147484659" r:id="rId3"/>
    <p:sldLayoutId id="2147484660" r:id="rId4"/>
    <p:sldLayoutId id="2147484661" r:id="rId5"/>
    <p:sldLayoutId id="2147484662" r:id="rId6"/>
    <p:sldLayoutId id="2147484663" r:id="rId7"/>
    <p:sldLayoutId id="2147484664" r:id="rId8"/>
    <p:sldLayoutId id="2147484665" r:id="rId9"/>
    <p:sldLayoutId id="2147484666" r:id="rId10"/>
    <p:sldLayoutId id="2147484667" r:id="rId11"/>
    <p:sldLayoutId id="21474846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4371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1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1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1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1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2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73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373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373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373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373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B0CE7B4-289E-41B9-835D-4B05F9ED4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374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17" r:id="rId1"/>
    <p:sldLayoutId id="2147484669" r:id="rId2"/>
    <p:sldLayoutId id="2147484670" r:id="rId3"/>
    <p:sldLayoutId id="2147484671" r:id="rId4"/>
    <p:sldLayoutId id="2147484672" r:id="rId5"/>
    <p:sldLayoutId id="2147484673" r:id="rId6"/>
    <p:sldLayoutId id="2147484674" r:id="rId7"/>
    <p:sldLayoutId id="2147484675" r:id="rId8"/>
    <p:sldLayoutId id="2147484676" r:id="rId9"/>
    <p:sldLayoutId id="2147484677" r:id="rId10"/>
    <p:sldLayoutId id="2147484678" r:id="rId11"/>
    <p:sldLayoutId id="214748467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52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+mj-lt"/>
              </a:defRPr>
            </a:lvl1pPr>
          </a:lstStyle>
          <a:p>
            <a:pPr>
              <a:defRPr/>
            </a:pPr>
            <a:fld id="{4399AF3E-DEB3-49F1-9455-E6EA13C1686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5293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293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8" r:id="rId1"/>
    <p:sldLayoutId id="2147484680" r:id="rId2"/>
    <p:sldLayoutId id="2147484681" r:id="rId3"/>
    <p:sldLayoutId id="2147484682" r:id="rId4"/>
    <p:sldLayoutId id="2147484683" r:id="rId5"/>
    <p:sldLayoutId id="2147484684" r:id="rId6"/>
    <p:sldLayoutId id="2147484685" r:id="rId7"/>
    <p:sldLayoutId id="2147484686" r:id="rId8"/>
    <p:sldLayoutId id="2147484687" r:id="rId9"/>
    <p:sldLayoutId id="2147484688" r:id="rId10"/>
    <p:sldLayoutId id="2147484689" r:id="rId11"/>
    <p:sldLayoutId id="2147484690" r:id="rId12"/>
    <p:sldLayoutId id="214748469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Писатели и поэты.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Тропа к Тургеневу…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1831 - 1832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400" smtClean="0">
                <a:latin typeface="Elephant" pitchFamily="18" charset="0"/>
              </a:rPr>
              <a:t> Летом 1831 года Тургенев вышел из пансиона Вейденгаммера и начал готовиться с домашними учителями к поступлению в Московский университет. Дмитрий Никитич Дубенский, педагог университетского Благородного пансиона ( где среди его учеников был Лермонтов ) , преподавал Тургеневу русский язык и словесность; он с особенной любовью обращал внимание ученика на произведения русского фольклора, на «Слово о полку Игореве» ( в 1828 году Дубенский выпустил книгу (Опыт о народном русском стихосложении»; позднее Тургенев вспомнит и другую его книгу – «замечательное по своему времени исследование о «Слове о полку Игореве» ) . Учителем истории был у Тургенева Иван Петрович Клюшников, студент ( он окончил университет летом 1832 года ) , поэт, друг Н. В. Станкевича и М. А. Бакунина. Клюшников «обладал даром вызывать дух исторических эпох» , как писал его современник. Тургенев любил его импровизированные лекции.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400" smtClean="0">
                <a:latin typeface="Elephant" pitchFamily="18" charset="0"/>
              </a:rPr>
              <a:t>  Домашнее учение идет всерьез: уроки русского языка и словесности, истории, географии, математики, рисования, музыки, языков – немецкого, французского, английского и латинского. Тургенев свободно пишет сочинения на французском языке. Письма к отцу в Эмс он пишет по-немецки и по-французски (как и его брат Николай) . Отец просит их не пренебрегать «нашим природным» языком. « Уметь хорошо не только на словах, но на письме объясняться по-русски – это необходимо» , - пишет сыновьям С. Н. Тургенев.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400" smtClean="0">
                <a:latin typeface="Elephant" pitchFamily="18" charset="0"/>
              </a:rPr>
              <a:t>  Совет был дан вовремя и навсегда запомнился Ивану Сергеевичу.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1833</a:t>
            </a: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Летом «на даче против Нескучного» Тургенев пережил «быстро пролетевшую, утреннюю, весеннюю грозу» - любовь к княжне Екатерине Шаховской (это событие легло в основу повести «Первая любовь» ) 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Это время он отметил как «перепутье» , - он размышлял о своем будущем – как жить, кем стать, какую выбрать в жизни дорогу…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20 сентября после вступительных экзаменов Тургенев принят своекоштным (то есть состоящим не на казенном, а на собственном содержании) студентом по словесному факультету Московского университета. И. А. Гончаров, поступивший в университет на два года ранее Тургенева, писал: «Мы, юноши, полвека тому назад смотрели на университет как на святилище и вступали в его стены со страхом и трепетом… Образование, вынесенное из университета, ценилось выше всякого другого. Москва гордилась своим университетом, любила студентов, как будущих самых полезных… деятелей общества. Студенты гордились своим званием и дорожили занятиями, видя общую к себе симпатию и уважение» 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 В начале 1830-х годов учились в Московском университете Герцен, Огарев, Белинский, Станкевич, Лермонтов.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4" grpId="1"/>
      <p:bldP spid="69635" grpId="0" build="p"/>
      <p:bldP spid="69635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</a:t>
            </a:r>
          </a:p>
        </p:txBody>
      </p:sp>
      <p:sp>
        <p:nvSpPr>
          <p:cNvPr id="70661" name="Rectangle 5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Elephant" pitchFamily="18" charset="0"/>
              </a:rPr>
              <a:t>  </a:t>
            </a:r>
            <a:r>
              <a:rPr lang="ru-RU" sz="1800" smtClean="0">
                <a:latin typeface="Elephant" pitchFamily="18" charset="0"/>
              </a:rPr>
              <a:t>Тургенев слушал лекции по русской словесности (профессор Давыдов) , всеобщей истории (Погодин) , физике и «сельскому хозяйству» (Павлов) , латинскому и французскому языкам. Самое яркое было – лекции по физике и сельскому хозяйству, которые профессор Павлов по сути превратил в курс философии. Чернышевский отметил, что именно Павлов в то время распространил «любовь к философии между молодыми литераторами» . Тургенев увлекся философией так сильно, что через год-два стал глубоким её знатоком.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                                              </a:t>
            </a:r>
            <a:r>
              <a:rPr lang="ru-RU" sz="2800" smtClean="0">
                <a:latin typeface="Elephant" pitchFamily="18" charset="0"/>
              </a:rPr>
              <a:t>1835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>
                <a:latin typeface="Elephant" pitchFamily="18" charset="0"/>
              </a:rPr>
              <a:t>  </a:t>
            </a:r>
            <a:r>
              <a:rPr lang="ru-RU" sz="1800" smtClean="0">
                <a:latin typeface="Elephant" pitchFamily="18" charset="0"/>
              </a:rPr>
              <a:t>Лекции в Петербургском университете читают П. А. Плетнев (русская литература) , А. А. Фишер (философия) , Ф. Б. Грефе (классическая филология), Ф. К. Фрейтаг (латинские литература и язык) , Н. В. Гоголь (история древнего мира и средних веков) , И. П. Шульгин (всеобщая история) . Фишер, Грефе и Фрейтаг были немцы, плохо знавшие русский язык, самоуверенные, сухие формалисты.</a:t>
            </a:r>
            <a:endParaRPr lang="ru-RU" sz="2000" smtClean="0">
              <a:latin typeface="Elephant" pitchFamily="18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        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Вообще – студент, не занимавшийся самообразованием, рисковал остаться неучем. Тургенев и занимался дома. Для домашних занятий к нему был приглашен доктор Берлинского университета Ф. А. Липман, друг В. А. Жуковского, знаток всеобщей истории.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В этом году Тургенев познакомился с Т. Н. Грановским, заканчивавшим юридический факультет. Грановский читал Тургеневу свою драму «Фауст» . Вместе они увлекались поэзией Пушкина. Как и многих в то время, их потрясли (иначе не скажешь) « Стихотворения Владимира Бенедиктова» , вышедшие в этом году. «Знаете ли вы, что я… плакал, обнявшись с Грановским, над книжкой стихов Бенедиктова» , - писал Тургенев Л. Н. Толстому в 1856 году (позднее, под влиянием Белинского, стихи Бенедиктова Тургеневу разонравились).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Летом Тургенев с матерью живет в Москве, в доме на Девичьем поле, - посещает театр. С дядей – Н. Н. Тургеневым – совершает краткую поездку в Спасское-Лутовиново.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smtClean="0">
                <a:latin typeface="Elephant" pitchFamily="18" charset="0"/>
              </a:rPr>
              <a:t>  Начал, но не окончил поэму «Повесть старика» 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1836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19 апреля. Смотрит первое представление «Ревизора» Гоголя в петербургском Александринском театре.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9 июня. Кончает университет «действительным студентом» , а не «кандидатом» , так как профессор И. П. Шульгин несправедливо поставил ему заниженную оценку по всеобщей истории, раздраженный ссылкой Тургенева на иностранный источник, не предусмотренный программой.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Лето Тургенев провел в Рыбацком – дачной местности под Петербургом.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В начале октября вышел «Журнал Министерства народного просвещения» (восьмой номер, августовский) , в котором была напечатана рецензия Тургенева на книгу А. Н. Муравьева (поэта и прозаика, близкого к кругу Пушкина ) «Путешествие по святым местам русским» . Рецензия эта, по сути, экскурс в историю Древней Руси.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18 ноября скончался восемнадцатилетний друг Тургенева Миша Фиглев, - его образ Тургенев впоследствии запечатлел в повести «Несчастная» пол именем Мишеля Колтловского.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4" dur="indefinite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9" dur="indefinite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allAtOnce"/>
      <p:bldP spid="75779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1837</a:t>
            </a: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К трем курсам философского факультета в университете был прибавлен четвертый, - Тургенев добился разрешения прослушать его, чтобы все-таки сдать экзамены на кандидата.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 В январе дважды видит Пушкина – на литературном вечере у П. А. Плетнева, куда был приглашен, и на утреннем концерте в зале Энгельгардта.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 В конце января прощается с телом Пушкина.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 В феврале работает над стихотворной сатирой «Наш век» , произведением, навеянным гибелью Пушкина.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 26 марта посылает профессору русской словесности Петербургского университета А. В. Никитенко поэму «Стено» , неоконченную «Повесть старика» и стихотворение «Наш век» . Сообщает ему, что у него еще есть «три маленькие конченные поэмы» - «Штиль на море» , «Фантасмагория в летнюю ночь» и «Сон» , а также «около 100 мелких стихотворений» . Отозвался ли Никитенко – осталось неизвестным.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Elephant" pitchFamily="18" charset="0"/>
              </a:rPr>
              <a:t> В середине апреля в Петербурге Тургенев выпал из дорожек, расшиб колено и вывихнул плечо.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1838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600" smtClean="0">
                <a:latin typeface="Elephant" pitchFamily="18" charset="0"/>
              </a:rPr>
              <a:t> 9 марта Тургенев был приглашен на литературный вечер к Плетневу.</a:t>
            </a:r>
          </a:p>
          <a:p>
            <a:pPr eaLnBrk="1" hangingPunct="1"/>
            <a:r>
              <a:rPr lang="ru-RU" sz="1600" smtClean="0">
                <a:latin typeface="Elephant" pitchFamily="18" charset="0"/>
              </a:rPr>
              <a:t> В начале апреля вышел № 1 «Современника» , где было напечатано стихотворение Тургенева «Вечер» с подписью « - - - въ» .</a:t>
            </a:r>
          </a:p>
          <a:p>
            <a:pPr eaLnBrk="1" hangingPunct="1"/>
            <a:r>
              <a:rPr lang="ru-RU" sz="1600" smtClean="0">
                <a:latin typeface="Elephant" pitchFamily="18" charset="0"/>
              </a:rPr>
              <a:t> 15 мая Тургенев отправился за границу – с мыслью продолжать учение в Берлинском университете, лучшем тогда в Европе (он задумал сдать экзамен на магистра философии) . Вместе с ним на пороходе «Николай 1» ехали жена Ф. И. Тютчева с дочерьми и П. А. Вяземский.</a:t>
            </a:r>
          </a:p>
          <a:p>
            <a:pPr eaLnBrk="1" hangingPunct="1"/>
            <a:r>
              <a:rPr lang="ru-RU" sz="1600" smtClean="0">
                <a:latin typeface="Elephant" pitchFamily="18" charset="0"/>
              </a:rPr>
              <a:t> В ночь на 19 мая «Николай 1» сгорел в море, вблизи Травемюндского рейда, причем погибло несколько пассажиров. Тургенев, как и все остальные, пережил основательное потрясение. Оказавшись на берегу в дождь, без вещей, он отдал сюртук и сапоги Тютчевой, которая была едва одета. Эта мужественная женщина, сумевшая пронести сквозь огонь пожара и спасшая трех дочерей, все-таки простудилась и через несколько месяцев, 27 августа того же года, скончалась.</a:t>
            </a:r>
          </a:p>
          <a:p>
            <a:pPr eaLnBrk="1" hangingPunct="1"/>
            <a:r>
              <a:rPr lang="ru-RU" sz="1600" smtClean="0">
                <a:latin typeface="Elephant" pitchFamily="18" charset="0"/>
              </a:rPr>
              <a:t> Летом Тургенев путешествовал по Германии.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1839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Зимой и весной Тургенев слушает лекции в Берлинском университете.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1 мая он получил известие Варвары Петровны о том, что сгорела большая часть усадьбы в Спасском-Лутовинове.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14 мая Тургенев приехал в Петербург.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К 8 июня вернулся в Берлин.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Летом – до 1 августа – слушает в Берлине философские чтения Вердера («Вы не поверите, с каким жадным интересом слушаю я его чтения» , - пишет Тургенев Грановскому) 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С середины августа до середины ноября Тургенев в Спасском-Лутовинове, увлекается ружейной охотой. Вдвоем с Афанасием Алифановым они бродят по лесам бывают в разных местах Орловской, Тульской и Калужской губерний. На случайных ночлегах, в пути, на охоте сталкивался он с крестьянами, с которыми общался не как барин, а как бродяга-охотник, у которого вместо крыши – небо над головой. Крестьяне чувствовали его доброту, глубокое внимание к их жизни, охотно беседовали с ним.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Elephant" pitchFamily="18" charset="0"/>
              </a:rPr>
              <a:t> Так назревала патриотическая и антикрепостническая стихия «Записок охотника» 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                              1840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>
                <a:latin typeface="Elephant" pitchFamily="18" charset="0"/>
              </a:rPr>
              <a:t>       В середине января Тургенев выезжает из Петербурга за границу.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>
                <a:latin typeface="Elephant" pitchFamily="18" charset="0"/>
              </a:rPr>
              <a:t>       В феврале провел десять дней в Вене ( «жирной столице Австрии» )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>
                <a:latin typeface="Elephant" pitchFamily="18" charset="0"/>
              </a:rPr>
              <a:t>       Наконец исполнилась его мечта побывать в краю великой истории и великого искусства, в Италии: в конце февраля, через Венецию и Флоренцию, он прибыл в Рим. Здесь, в русской аристократической семье Ховриных, державших дом открытым для всех русских, встретил Тургенев Станкевича, с которым сблизился ещё теснее. Он стал бывать у Станкевича на Корсо. Вместе они обошли весь Рим, все его окрестности. Вторую половину апреля Тургенев провел в Неаполе с А. П. Ефремовым. «Вид Неаполя неописанно прекрасен из наших окон, - пишет он Станкевичу. – Прямо перед нашим домом, на другой стороне залива, стоит Везувий… По краям полукруглого залива теснятся ряды белых домиков непрерывной цепью до самого Неаполя; там город и гавань, и Кастель-дель-Ово… Но цвет и блеск моря, серебристого там, где отражается в нем солнце, пересеченного долгими лиловыми полосами немного далее, темно-голубого на небосклоне, его туманное сияние около островов Капри и Иския – это небо, это благовонье, эта нега…» В конце апреля Тургенев через Ливорно и Пизу выехал в Северную Италию – был в Генуе, «проехал всё королевство Сардинское» , катался на лодке по Лаго Маджоре.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>
                <a:latin typeface="Elephant" pitchFamily="18" charset="0"/>
              </a:rPr>
              <a:t>      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18" grpId="1"/>
      <p:bldP spid="86018" grpId="2"/>
      <p:bldP spid="86019" grpId="0" build="p"/>
      <p:bldP spid="86019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                </a:t>
            </a:r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eaLnBrk="1" hangingPunct="1"/>
            <a:r>
              <a:rPr lang="ru-RU" sz="2600" smtClean="0"/>
              <a:t>Н. И. Тургенев.</a:t>
            </a:r>
          </a:p>
          <a:p>
            <a:pPr eaLnBrk="1" hangingPunct="1"/>
            <a:r>
              <a:rPr lang="ru-RU" sz="2600" smtClean="0"/>
              <a:t>И. С. Тургенев. 1878.</a:t>
            </a:r>
          </a:p>
        </p:txBody>
      </p:sp>
      <p:pic>
        <p:nvPicPr>
          <p:cNvPr id="59396" name="Picture 8" descr="Фото0921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533400"/>
            <a:ext cx="3101975" cy="3159125"/>
          </a:xfrm>
          <a:noFill/>
        </p:spPr>
      </p:pic>
      <p:pic>
        <p:nvPicPr>
          <p:cNvPr id="59397" name="Picture 9" descr="Фото1085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029200" y="3733800"/>
            <a:ext cx="3048000" cy="28194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Script MT Bold" pitchFamily="66" charset="0"/>
              </a:rPr>
              <a:t>Летопись жизни и творчества И.С. Тургенева…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635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1818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smtClean="0">
                <a:latin typeface="Elephant" pitchFamily="18" charset="0"/>
              </a:rPr>
              <a:t>В памятной книжке Варвары Петровны Тургеневой, матери писателя, ее рукой записано:  «1818 года 28 октября в понедельник родился сын Иван… в Орле, в своем доме в 12 часов утра»  .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smtClean="0">
                <a:latin typeface="Elephant" pitchFamily="18" charset="0"/>
              </a:rPr>
              <a:t>  В теперешнем орловском Парке культуры и отдыха есть так называемый  Тургеневский бережок. Это  высокий берег Оки. Сюда, уже в первую весну его жизни, Варвара Петровна отправляла сына гулять – в зыбке на колесиках – под присмотром няньки и гувернантки-француженки.  «Отсюда, - писал Н. С. Лесков, - знаменитое дитя впервые окидывало своими глазами небо и землю, и, может быть, здесь же было бы хорошо поместить памятный знак с обозначением, что в Орле увидел свет Тургенев, </a:t>
            </a:r>
          </a:p>
          <a:p>
            <a:pPr eaLnBrk="1" hangingPunct="1">
              <a:lnSpc>
                <a:spcPct val="80000"/>
              </a:lnSpc>
            </a:pPr>
            <a:endParaRPr lang="ru-RU" sz="1200" smtClean="0"/>
          </a:p>
          <a:p>
            <a:pPr eaLnBrk="1" hangingPunct="1">
              <a:lnSpc>
                <a:spcPct val="80000"/>
              </a:lnSpc>
            </a:pPr>
            <a:endParaRPr lang="ru-RU" sz="1200" smtClean="0"/>
          </a:p>
        </p:txBody>
      </p:sp>
      <p:pic>
        <p:nvPicPr>
          <p:cNvPr id="41988" name="Picture 6" descr="Фото092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99113" y="2017713"/>
            <a:ext cx="2752725" cy="4114800"/>
          </a:xfr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30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              </a:t>
            </a:r>
          </a:p>
        </p:txBody>
      </p:sp>
      <p:sp>
        <p:nvSpPr>
          <p:cNvPr id="3246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06825" cy="4114800"/>
          </a:xfrm>
        </p:spPr>
        <p:txBody>
          <a:bodyPr/>
          <a:lstStyle/>
          <a:p>
            <a:pPr eaLnBrk="1" hangingPunct="1"/>
            <a:r>
              <a:rPr lang="ru-RU" sz="2800" smtClean="0"/>
              <a:t>Карлсбад. Комната в доме, где жил И. С. Тургенев в 1874 – 1875 гг.</a:t>
            </a:r>
          </a:p>
          <a:p>
            <a:pPr eaLnBrk="1" hangingPunct="1"/>
            <a:r>
              <a:rPr lang="ru-RU" sz="2800" smtClean="0"/>
              <a:t>Въезд в усадьбу Спасское-Лутовиново.</a:t>
            </a:r>
          </a:p>
        </p:txBody>
      </p:sp>
      <p:pic>
        <p:nvPicPr>
          <p:cNvPr id="60420" name="Picture 8" descr="Фото1049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381000"/>
            <a:ext cx="3733800" cy="3124200"/>
          </a:xfrm>
          <a:noFill/>
        </p:spPr>
      </p:pic>
      <p:pic>
        <p:nvPicPr>
          <p:cNvPr id="60421" name="Picture 9" descr="Фото1050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3581400"/>
            <a:ext cx="3733800" cy="297180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2" grpId="0"/>
      <p:bldP spid="3246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                     </a:t>
            </a:r>
          </a:p>
        </p:txBody>
      </p:sp>
      <p:sp>
        <p:nvSpPr>
          <p:cNvPr id="3543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752600"/>
            <a:ext cx="3925887" cy="4267200"/>
          </a:xfrm>
        </p:spPr>
        <p:txBody>
          <a:bodyPr/>
          <a:lstStyle/>
          <a:p>
            <a:pPr eaLnBrk="1" hangingPunct="1"/>
            <a:r>
              <a:rPr lang="ru-RU" sz="2600" smtClean="0"/>
              <a:t>Орел. 1850-е годы.</a:t>
            </a:r>
          </a:p>
        </p:txBody>
      </p:sp>
      <p:pic>
        <p:nvPicPr>
          <p:cNvPr id="61444" name="Picture 7" descr="Фото105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752600"/>
            <a:ext cx="4348162" cy="4191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8" grpId="0"/>
      <p:bldP spid="35430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             </a:t>
            </a:r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30725"/>
          </a:xfrm>
        </p:spPr>
        <p:txBody>
          <a:bodyPr/>
          <a:lstStyle/>
          <a:p>
            <a:pPr eaLnBrk="1" hangingPunct="1"/>
            <a:r>
              <a:rPr lang="ru-RU" sz="2800" smtClean="0"/>
              <a:t>Имение Бакуниных Премухино.</a:t>
            </a:r>
          </a:p>
        </p:txBody>
      </p:sp>
      <p:pic>
        <p:nvPicPr>
          <p:cNvPr id="62468" name="Picture 7" descr="Фото1053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67200" y="1905000"/>
            <a:ext cx="47244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6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6" grpId="0"/>
      <p:bldP spid="35635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                  </a:t>
            </a:r>
          </a:p>
        </p:txBody>
      </p:sp>
      <p:sp>
        <p:nvSpPr>
          <p:cNvPr id="35840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«Флигель изгнанника» . Здесь И. С. Тургенев жил во время ссылки 1852-1853 гг.</a:t>
            </a:r>
          </a:p>
        </p:txBody>
      </p:sp>
      <p:pic>
        <p:nvPicPr>
          <p:cNvPr id="63492" name="Picture 7" descr="Фото105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4343400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584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84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                             </a:t>
            </a:r>
          </a:p>
        </p:txBody>
      </p:sp>
      <p:sp>
        <p:nvSpPr>
          <p:cNvPr id="360452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29063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Церковь и школа, устроенная И. С. Тургеневым в селе Спасском. Слева видна часть дома И. С. Тургенева.</a:t>
            </a:r>
          </a:p>
        </p:txBody>
      </p:sp>
      <p:pic>
        <p:nvPicPr>
          <p:cNvPr id="64516" name="Picture 6" descr="Фото105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4343400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0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0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0" grpId="0"/>
      <p:bldP spid="36045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</a:t>
            </a:r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Московский университет. Новое здание. 1848 г.</a:t>
            </a:r>
          </a:p>
        </p:txBody>
      </p:sp>
      <p:pic>
        <p:nvPicPr>
          <p:cNvPr id="65540" name="Picture 7" descr="Фото105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95800" y="1676400"/>
            <a:ext cx="4495800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4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8" grpId="0"/>
      <p:bldP spid="36454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</a:t>
            </a:r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Москва. Дом удельного ведомства, в котором останавливался И. С. Тургенев у своего друга (Москва, Гоголевский бульвар)</a:t>
            </a:r>
          </a:p>
        </p:txBody>
      </p:sp>
      <p:pic>
        <p:nvPicPr>
          <p:cNvPr id="66564" name="Picture 6" descr="Фото1059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76400"/>
            <a:ext cx="4343400" cy="4648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65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665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</a:t>
            </a:r>
          </a:p>
        </p:txBody>
      </p:sp>
      <p:sp>
        <p:nvSpPr>
          <p:cNvPr id="36864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Петербург. Дом на литейном проспекте, в котором помещалась редакция «Современника» .</a:t>
            </a:r>
          </a:p>
        </p:txBody>
      </p:sp>
      <p:pic>
        <p:nvPicPr>
          <p:cNvPr id="67588" name="Picture 7" descr="Фото106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4343400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4" grpId="0"/>
      <p:bldP spid="36864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</a:t>
            </a:r>
          </a:p>
        </p:txBody>
      </p:sp>
      <p:sp>
        <p:nvSpPr>
          <p:cNvPr id="6861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Петербург. Съезжая, где в 1852 г. Находился под арестом И. С. Тургенев.</a:t>
            </a:r>
          </a:p>
        </p:txBody>
      </p:sp>
      <p:pic>
        <p:nvPicPr>
          <p:cNvPr id="68612" name="Picture 6" descr="Фото106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67288" y="1600200"/>
            <a:ext cx="3948112" cy="4530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37069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</a:t>
            </a:r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Париж. Вид на сену, сите и новый мост.</a:t>
            </a:r>
          </a:p>
        </p:txBody>
      </p:sp>
      <p:pic>
        <p:nvPicPr>
          <p:cNvPr id="69636" name="Picture 6" descr="Фото106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76400"/>
            <a:ext cx="4267200" cy="426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72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72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72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372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0" grpId="0" build="allAtOnce"/>
      <p:bldP spid="372740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пробуждавший в своих соотечественниках чувства человеколюбия и прославивший свою родину доброю славою во всем образованном мире»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 «Знак» был поставлен здесь в 1968 году, в дни празднования 150-летия со дня рождения Тургенева, - это памятник великому русскому писателю работы скульптора Г. П. Бессарабского.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 Деревянный особняк, где родился Тургенев и жил до 1821 года, - на углу бывших Борисоглебской и Георгиевской улиц – сгорел в 1840-х годах.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1821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 20 февраля отец будущего писателя Сергей Николаевич Тургенев вышел в отставку с чином полковника, - он служил последние два года в Екатеринославском кирасирском полку, квартировавшем в Орле. Вскоре семья Тургеневых переехала в село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Спасское-Лутовиново, расположенное в десяти верстах от города Мценска Орловской губернии. В марте 1821 года у Тургеневых родился ещё сын – уже третий ( старший – Николай – родился в 1816-м ) . В погожие дни три малыша гуляют в усадебном парке.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</a:t>
            </a:r>
          </a:p>
        </p:txBody>
      </p:sp>
      <p:sp>
        <p:nvSpPr>
          <p:cNvPr id="37478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Бой на Баррикадах 21 Февраля 1848 года.</a:t>
            </a:r>
          </a:p>
        </p:txBody>
      </p:sp>
      <p:pic>
        <p:nvPicPr>
          <p:cNvPr id="70660" name="Picture 6" descr="Фото106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752600"/>
            <a:ext cx="4343400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4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4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4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</a:t>
            </a:r>
          </a:p>
        </p:txBody>
      </p:sp>
      <p:sp>
        <p:nvSpPr>
          <p:cNvPr id="3768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Вилла И. С. Тургенева в Буживале.</a:t>
            </a:r>
          </a:p>
        </p:txBody>
      </p:sp>
      <p:pic>
        <p:nvPicPr>
          <p:cNvPr id="71684" name="Picture 6" descr="Фото106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28800"/>
            <a:ext cx="42672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6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6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6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               </a:t>
            </a:r>
          </a:p>
        </p:txBody>
      </p:sp>
      <p:sp>
        <p:nvSpPr>
          <p:cNvPr id="3788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Куртавнель. Вилла Полины Виардо. В этом доме И. С. Тургенев писал «ЗАПИСКИ ОХОТНИКА» .</a:t>
            </a:r>
          </a:p>
        </p:txBody>
      </p:sp>
      <p:pic>
        <p:nvPicPr>
          <p:cNvPr id="72708" name="Picture 6" descr="Фото1069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4267200" cy="4724400"/>
          </a:xfr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2" grpId="0"/>
      <p:bldP spid="37888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3624263" cy="4497387"/>
          </a:xfrm>
        </p:spPr>
        <p:txBody>
          <a:bodyPr/>
          <a:lstStyle/>
          <a:p>
            <a:pPr eaLnBrk="1" hangingPunct="1"/>
            <a:r>
              <a:rPr lang="ru-RU" sz="2800" smtClean="0"/>
              <a:t>Лондон. Общий вид.</a:t>
            </a:r>
          </a:p>
        </p:txBody>
      </p:sp>
      <p:pic>
        <p:nvPicPr>
          <p:cNvPr id="73732" name="Picture 6" descr="Фото107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352800" y="1600200"/>
            <a:ext cx="4343400" cy="4495800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0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0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0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0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0" grpId="0"/>
      <p:bldP spid="38093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776663" cy="3657600"/>
          </a:xfrm>
        </p:spPr>
        <p:txBody>
          <a:bodyPr/>
          <a:lstStyle/>
          <a:p>
            <a:pPr eaLnBrk="1" hangingPunct="1"/>
            <a:r>
              <a:rPr lang="ru-RU" sz="2800" smtClean="0"/>
              <a:t>Зальцбрунн в Силезии. В этой гостинице жили в 1847 году И. С. Тургенев и В. Г. Белинский.</a:t>
            </a:r>
          </a:p>
        </p:txBody>
      </p:sp>
      <p:pic>
        <p:nvPicPr>
          <p:cNvPr id="74756" name="Picture 6" descr="Фото107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05338" y="1828800"/>
            <a:ext cx="3776662" cy="3629025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2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8" grpId="0"/>
      <p:bldP spid="382980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775075" cy="3724275"/>
          </a:xfrm>
        </p:spPr>
        <p:txBody>
          <a:bodyPr/>
          <a:lstStyle/>
          <a:p>
            <a:pPr eaLnBrk="1" hangingPunct="1"/>
            <a:r>
              <a:rPr lang="ru-RU" sz="2400" smtClean="0"/>
              <a:t>Рим. Вид на мост и замок СВ. АНГЕЛА и на купол собора СВ. ПЕТРА.</a:t>
            </a:r>
          </a:p>
        </p:txBody>
      </p:sp>
      <p:pic>
        <p:nvPicPr>
          <p:cNvPr id="75780" name="Picture 6" descr="Фото107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600200"/>
            <a:ext cx="42672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5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6" grpId="0"/>
      <p:bldP spid="385028" grpId="0" build="p" rev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</a:t>
            </a:r>
          </a:p>
        </p:txBody>
      </p:sp>
      <p:sp>
        <p:nvSpPr>
          <p:cNvPr id="38707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600" smtClean="0"/>
              <a:t>Неаполь. САНТА ЛЮЧИЯ. Вид на набережную.</a:t>
            </a:r>
          </a:p>
        </p:txBody>
      </p:sp>
      <p:pic>
        <p:nvPicPr>
          <p:cNvPr id="76804" name="Picture 6" descr="Фото107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524000"/>
            <a:ext cx="4343400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7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7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7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7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7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7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7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4" grpId="0"/>
      <p:bldP spid="38707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</a:t>
            </a:r>
          </a:p>
        </p:txBody>
      </p:sp>
      <p:sp>
        <p:nvSpPr>
          <p:cNvPr id="3891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ЖЕНЕВА.</a:t>
            </a:r>
          </a:p>
        </p:txBody>
      </p:sp>
      <p:pic>
        <p:nvPicPr>
          <p:cNvPr id="77828" name="Picture 6" descr="Фото107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524000"/>
            <a:ext cx="4267200" cy="4648200"/>
          </a:xfr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2" grpId="0"/>
      <p:bldP spid="38912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</a:t>
            </a:r>
          </a:p>
        </p:txBody>
      </p:sp>
      <p:sp>
        <p:nvSpPr>
          <p:cNvPr id="391176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Открытие памятника А. С. Пушкину в Москве 6 июня 1880 г.</a:t>
            </a:r>
          </a:p>
        </p:txBody>
      </p:sp>
      <p:pic>
        <p:nvPicPr>
          <p:cNvPr id="78852" name="Picture 6" descr="Фото1079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67288" y="1981200"/>
            <a:ext cx="3398837" cy="3886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1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1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0" grpId="0"/>
      <p:bldP spid="39117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</a:t>
            </a:r>
          </a:p>
        </p:txBody>
      </p:sp>
      <p:pic>
        <p:nvPicPr>
          <p:cNvPr id="79875" name="Picture 6" descr="Фото1083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6288" y="1719263"/>
            <a:ext cx="3398837" cy="4411662"/>
          </a:xfrm>
          <a:noFill/>
        </p:spPr>
      </p:pic>
      <p:sp>
        <p:nvSpPr>
          <p:cNvPr id="395271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600" smtClean="0"/>
              <a:t>Полина Тургенева-Брюэр. Дочь писателя. 1870-е гг.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95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95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5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5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5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5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6" grpId="0"/>
      <p:bldP spid="3952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smtClean="0">
                <a:latin typeface="Elephant" pitchFamily="18" charset="0"/>
              </a:rPr>
              <a:t>Теперь в зыбке самый маленький из братьев – Сергей. А Ваня – средний – уже бегает по аллеям, по дорожкам цветника перед домом… Однако первые его впечатления – не только шумящие на ветру деревья, синь пруда, птицы, солнце, цветы. Он видит, как его мать расправляется с оплошавшими в чем-нибудь садовниками, няньками, лакеями. Да и его самого чуть что – розгой… Так с раннего возраста начали входить в его душу – одновременно – добрая стихия природы и неприятие человеческой жестокости.</a:t>
            </a:r>
          </a:p>
          <a:p>
            <a:pPr eaLnBrk="1" hangingPunct="1"/>
            <a:r>
              <a:rPr lang="ru-RU" sz="1400" smtClean="0">
                <a:latin typeface="Elephant" pitchFamily="18" charset="0"/>
              </a:rPr>
              <a:t>  Барская усадьба в Спасском-Лутовинове состояла тогда из большого дома с колоннами, двух каменных галерей и двух флигелей. В 1839 году пожар уничтожил все, кроме одного – левого флигеля. Он был расширен, благоустроен и стал основным домом. В 1906 году сгорел и он. В 1976 году этот флигель был восстановлен, в нем размещена музейная экспозиция.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</a:t>
            </a:r>
          </a:p>
        </p:txBody>
      </p:sp>
      <p:sp>
        <p:nvSpPr>
          <p:cNvPr id="398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776663" cy="3657600"/>
          </a:xfrm>
        </p:spPr>
        <p:txBody>
          <a:bodyPr/>
          <a:lstStyle/>
          <a:p>
            <a:pPr eaLnBrk="1" hangingPunct="1"/>
            <a:r>
              <a:rPr lang="ru-RU" sz="2800" smtClean="0"/>
              <a:t>И. С. Тургенев. 1856.</a:t>
            </a:r>
          </a:p>
        </p:txBody>
      </p:sp>
      <p:pic>
        <p:nvPicPr>
          <p:cNvPr id="80900" name="Picture 6" descr="Фото108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03788" y="1828800"/>
            <a:ext cx="3178175" cy="3657600"/>
          </a:xfr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8" grpId="0"/>
      <p:bldP spid="398340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</a:t>
            </a:r>
          </a:p>
        </p:txBody>
      </p:sp>
      <p:sp>
        <p:nvSpPr>
          <p:cNvPr id="400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3624263" cy="4497387"/>
          </a:xfrm>
        </p:spPr>
        <p:txBody>
          <a:bodyPr/>
          <a:lstStyle/>
          <a:p>
            <a:pPr eaLnBrk="1" hangingPunct="1"/>
            <a:r>
              <a:rPr lang="ru-RU" sz="2800" smtClean="0"/>
              <a:t>С. Н. Тургенев. Отец писателя.</a:t>
            </a:r>
          </a:p>
        </p:txBody>
      </p:sp>
      <p:pic>
        <p:nvPicPr>
          <p:cNvPr id="81924" name="Picture 6" descr="Фото108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11650" y="1598613"/>
            <a:ext cx="3051175" cy="4497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00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00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6" grpId="0"/>
      <p:bldP spid="400388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775075" cy="3724275"/>
          </a:xfrm>
        </p:spPr>
        <p:txBody>
          <a:bodyPr/>
          <a:lstStyle/>
          <a:p>
            <a:pPr eaLnBrk="1" hangingPunct="1"/>
            <a:r>
              <a:rPr lang="ru-RU" sz="2400" smtClean="0"/>
              <a:t>В. П. Тургенева. Мать писателя.</a:t>
            </a:r>
          </a:p>
        </p:txBody>
      </p:sp>
      <p:pic>
        <p:nvPicPr>
          <p:cNvPr id="82948" name="Picture 6" descr="Фото108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54600" y="2362200"/>
            <a:ext cx="3176588" cy="3724275"/>
          </a:xfr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4" grpId="0"/>
      <p:bldP spid="402436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Вывод.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Gigi" pitchFamily="82" charset="0"/>
              </a:rPr>
              <a:t>  Я написала коротко о жизни писателя, но ещё не докончила… Есть ещё многие интересные события…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2" grpId="0"/>
      <p:bldP spid="404482" grpId="1"/>
      <p:bldP spid="404483" grpId="0" build="p"/>
      <p:bldP spid="404483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1822 - 1823</a:t>
            </a:r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  <a:r>
              <a:rPr lang="ru-RU" sz="1600" smtClean="0">
                <a:latin typeface="Elephant" pitchFamily="18" charset="0"/>
              </a:rPr>
              <a:t>Поездка семьи  Тургеневых за границу. Путешествие по Германии, Швейцарии, Франции и Австро-Венгрии с продолжительными остановками по случаю болезни В. П. Тургеневой в Бёрне, Шомоне и Париже. Ехали с многочисленной прислугой, в двух дормезах.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    В этом путешествии четырехлетний Тургенев едва не погиб: в Бёрне, в зоопарке, чуть не упал в яму к медведям, - отец подхватил его уже на лету. А через некоторое время мальчик так сильно заболел, что с него сняли мерку для гроба, с минуты на минуту ожидая его смерти. </a:t>
            </a:r>
            <a:endParaRPr lang="ru-RU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1824-1826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smtClean="0"/>
              <a:t>  </a:t>
            </a:r>
            <a:r>
              <a:rPr lang="ru-RU" sz="1800" smtClean="0">
                <a:latin typeface="Elephant" pitchFamily="18" charset="0"/>
              </a:rPr>
              <a:t>В Спасском-Лутовинове. Иван Сергеевич вспоминал в своей автобиографии, что, возвратившись из-за границы, «семья… зажила деревенской жизнью, той дворянской, медленной, просторной – мелкой жизнью, самая память о которой уже почти изгладилась в нынешнем поколении – с обычной обстановкой гувернеров и учителей, швейцарцев и немцев, доморощенных дядек и крепостных нянек» 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Elephant" pitchFamily="18" charset="0"/>
              </a:rPr>
              <a:t>    В барском доме часто устраиваются празднества по случаю приема гостей. Фейерверки. Выезды на охоту. Жизнь мальчиков нелегка, - их заставляют много заниматься, особенно иностранными языками. Но есть у них и свободное время, когда они удят рыбу в пруду, ловят в силки птиц. У Вани – друзья среди дворовых. С одним из них он решил добыть книги из запертых шкафов библиотеки. «Дело было ночью, - вспоминал Тургенев, - мы взломали замок , и я, став на его плечи, исцарапавши себе руки до крови, достал две громады… На мою долю досталась «Книга эмблем»… претолстейшая: на каждой странице были нарисованы 6 эмблем, а напротив изъяснение на 4-х языках. Целый день я перелистывал мою книгу…</a:t>
            </a:r>
            <a:endParaRPr lang="ru-RU" sz="360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600" smtClean="0"/>
              <a:t>  </a:t>
            </a:r>
            <a:r>
              <a:rPr lang="ru-RU" sz="1800" smtClean="0">
                <a:latin typeface="Elephant" pitchFamily="18" charset="0"/>
              </a:rPr>
              <a:t>Досталось же мне ночью! Единороги, арапы, цари, солнцы, пирамиды, мечи, змеи вихрем крутились в моей бедной головушке… чуть не схватил горячки» . Дворовый – Леонтий Серебряков – взял себе «Россиаду» Хераскова, изданную в 1779 году. Как они читали в саду эту старинную поэму, Тургенев описал в рассказе « Пунин и Бабурин» . Этот дворовый, со страстью декламировавший стихи, сильно способствовал тому, что в Тургеневе рано проснулось желание стать писателем , в первую очередь -  поэтом.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Elephant" pitchFamily="18" charset="0"/>
              </a:rPr>
              <a:t>    На глазах у мальчика шла трудная жизнь крестьян Спасского-Лутовинова. А вокруг была родная природа – пологие холмы, леса, реки, деревеньки и небольшие города вроде Мценска… «Тургенев, создавший в «Записках охотника» ряд живых миниатюр крепостного быта, - писал И. А. Гончаров, - конечно, не дал бы литературе тонких, мягких, полных классической простоты и истинно реальной правды, очерков мелкого барства, крестьянского люда и неподражаемых пейзажей русской природы , если б с детства не пропитался любовью к родной почве своих полей, лесов и не сохранил…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1827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  <a:r>
              <a:rPr lang="ru-RU" sz="1600" smtClean="0">
                <a:latin typeface="Elephant" pitchFamily="18" charset="0"/>
              </a:rPr>
              <a:t>Варвара Петровна Тургенева купила дом в Москве – на Самотеке ( сейчас – Садово-Самотёчная, 12 ) , куда переехала со всей семьёй.</a:t>
            </a:r>
          </a:p>
          <a:p>
            <a:pPr eaLnBrk="1" hangingPunct="1">
              <a:defRPr/>
            </a:pPr>
            <a:r>
              <a:rPr lang="ru-RU" smtClean="0">
                <a:latin typeface="Elephant" pitchFamily="18" charset="0"/>
              </a:rPr>
              <a:t>                            1829</a:t>
            </a:r>
          </a:p>
          <a:p>
            <a:pPr eaLnBrk="1" hangingPunct="1">
              <a:defRPr/>
            </a:pPr>
            <a:r>
              <a:rPr lang="ru-RU" sz="1600" smtClean="0">
                <a:latin typeface="Elephant" pitchFamily="18" charset="0"/>
              </a:rPr>
              <a:t>  Николая и Ивана Тургеневых поместили в пансион Армянского института, позднее ставшего Лазаревским институтом восточных языков.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1830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  <a:r>
              <a:rPr lang="ru-RU" sz="1600" smtClean="0"/>
              <a:t>С. Н. Тургенев выехал для лечения за границу. Иван Тургенев переведен матерью из Армянского института в пансион Вейденгаммера. Воспоминания об этом пансионе отразились в рассказе </a:t>
            </a:r>
            <a:r>
              <a:rPr lang="ru-RU" sz="1600" smtClean="0">
                <a:latin typeface="Elephant" pitchFamily="18" charset="0"/>
              </a:rPr>
              <a:t>«Яков Пасынков» . Прочитав в первом номере журнала «Москвитянин» за 1853 год биографию М. Н. Загоскина, Тургенев писал С. Т. Аксакову, ее автору, что он верно говорит о «народности» этого романиста. «Помнится, - продолжает Тургенев, - я находился в пансионе в Москве… и нам по вечерам надзиратель наш рассказывал содержание « Юрия Милославского»… и я до сих пор помню все малейшие подробности романа. Да, такая народность завидна – и дается немногим!» В 1869 году Тургенев снова вспомнил это чтение в пансионе и отметил, что «Юрий Милославский» был «первым сильным литературным впечатлением» его жизни.</a:t>
            </a:r>
            <a:endParaRPr lang="ru-RU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3312</Words>
  <Application>Microsoft PowerPoint</Application>
  <PresentationFormat>Экран (4:3)</PresentationFormat>
  <Paragraphs>133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43</vt:i4>
      </vt:variant>
    </vt:vector>
  </HeadingPairs>
  <TitlesOfParts>
    <vt:vector size="75" baseType="lpstr">
      <vt:lpstr>Tahoma</vt:lpstr>
      <vt:lpstr>Arial</vt:lpstr>
      <vt:lpstr>Times New Roman</vt:lpstr>
      <vt:lpstr>Wingdings</vt:lpstr>
      <vt:lpstr>Calibri</vt:lpstr>
      <vt:lpstr>Verdana</vt:lpstr>
      <vt:lpstr>Arial Black</vt:lpstr>
      <vt:lpstr>Garamond</vt:lpstr>
      <vt:lpstr>Comic Sans MS</vt:lpstr>
      <vt:lpstr>Script MT Bold</vt:lpstr>
      <vt:lpstr>Elephant</vt:lpstr>
      <vt:lpstr>Gigi</vt:lpstr>
      <vt:lpstr>Клен</vt:lpstr>
      <vt:lpstr>Граница</vt:lpstr>
      <vt:lpstr>Палитра</vt:lpstr>
      <vt:lpstr>Текстура</vt:lpstr>
      <vt:lpstr>Глобус</vt:lpstr>
      <vt:lpstr>Трава</vt:lpstr>
      <vt:lpstr>Равновесие</vt:lpstr>
      <vt:lpstr>Занавес</vt:lpstr>
      <vt:lpstr>Край</vt:lpstr>
      <vt:lpstr>Салют</vt:lpstr>
      <vt:lpstr>Водяные знаки</vt:lpstr>
      <vt:lpstr>Капсулы</vt:lpstr>
      <vt:lpstr>Пастель</vt:lpstr>
      <vt:lpstr>Сеть</vt:lpstr>
      <vt:lpstr>Пиксел</vt:lpstr>
      <vt:lpstr>Сетка с тенью</vt:lpstr>
      <vt:lpstr>Течение</vt:lpstr>
      <vt:lpstr>Кимоно</vt:lpstr>
      <vt:lpstr>Океан</vt:lpstr>
      <vt:lpstr>Профиль</vt:lpstr>
      <vt:lpstr>Писатели и поэты.</vt:lpstr>
      <vt:lpstr>Летопись жизни и творчества И.С. Тургенева…</vt:lpstr>
      <vt:lpstr> </vt:lpstr>
      <vt:lpstr>          </vt:lpstr>
      <vt:lpstr>                    1822 - 1823</vt:lpstr>
      <vt:lpstr>                1824-1826</vt:lpstr>
      <vt:lpstr>                              </vt:lpstr>
      <vt:lpstr>                   1827</vt:lpstr>
      <vt:lpstr>                  1830</vt:lpstr>
      <vt:lpstr>                1831 - 1832</vt:lpstr>
      <vt:lpstr>                 1833</vt:lpstr>
      <vt:lpstr>                          </vt:lpstr>
      <vt:lpstr>                                           </vt:lpstr>
      <vt:lpstr>                    1836</vt:lpstr>
      <vt:lpstr>                  1837</vt:lpstr>
      <vt:lpstr>                  1838</vt:lpstr>
      <vt:lpstr>                    1839</vt:lpstr>
      <vt:lpstr>                              1840</vt:lpstr>
      <vt:lpstr>                                                      </vt:lpstr>
      <vt:lpstr>                                                    </vt:lpstr>
      <vt:lpstr>                                                           </vt:lpstr>
      <vt:lpstr>                                                   </vt:lpstr>
      <vt:lpstr>                                                    </vt:lpstr>
      <vt:lpstr>                                                               </vt:lpstr>
      <vt:lpstr>                   </vt:lpstr>
      <vt:lpstr>                     </vt:lpstr>
      <vt:lpstr>                               </vt:lpstr>
      <vt:lpstr>                             </vt:lpstr>
      <vt:lpstr>                   </vt:lpstr>
      <vt:lpstr>                                  </vt:lpstr>
      <vt:lpstr>                       </vt:lpstr>
      <vt:lpstr>                                             </vt:lpstr>
      <vt:lpstr>                             </vt:lpstr>
      <vt:lpstr>                             </vt:lpstr>
      <vt:lpstr>                                 </vt:lpstr>
      <vt:lpstr>                                      </vt:lpstr>
      <vt:lpstr>                          </vt:lpstr>
      <vt:lpstr>                              </vt:lpstr>
      <vt:lpstr>                   </vt:lpstr>
      <vt:lpstr>                          </vt:lpstr>
      <vt:lpstr>                          </vt:lpstr>
      <vt:lpstr>                     </vt:lpstr>
      <vt:lpstr>                      Вывод.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14</cp:revision>
  <cp:lastPrinted>1601-01-01T00:00:00Z</cp:lastPrinted>
  <dcterms:created xsi:type="dcterms:W3CDTF">1601-01-01T00:00:00Z</dcterms:created>
  <dcterms:modified xsi:type="dcterms:W3CDTF">2012-02-13T06:14:06Z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