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4B415-9061-4874-A6DE-D7A502EFAD72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76AD18-119A-4570-8524-AF378105B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6AD18-119A-4570-8524-AF378105B87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6AD18-119A-4570-8524-AF378105B87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6AD18-119A-4570-8524-AF378105B87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6AD18-119A-4570-8524-AF378105B87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55E707-BBFF-400F-A4F6-917E277CC8A4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E57A3-2E6C-4C87-8F56-63A4DF617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55E707-BBFF-400F-A4F6-917E277CC8A4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E57A3-2E6C-4C87-8F56-63A4DF617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55E707-BBFF-400F-A4F6-917E277CC8A4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E57A3-2E6C-4C87-8F56-63A4DF617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55E707-BBFF-400F-A4F6-917E277CC8A4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E57A3-2E6C-4C87-8F56-63A4DF617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55E707-BBFF-400F-A4F6-917E277CC8A4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E57A3-2E6C-4C87-8F56-63A4DF617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55E707-BBFF-400F-A4F6-917E277CC8A4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E57A3-2E6C-4C87-8F56-63A4DF617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55E707-BBFF-400F-A4F6-917E277CC8A4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E57A3-2E6C-4C87-8F56-63A4DF617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55E707-BBFF-400F-A4F6-917E277CC8A4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E57A3-2E6C-4C87-8F56-63A4DF617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55E707-BBFF-400F-A4F6-917E277CC8A4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E57A3-2E6C-4C87-8F56-63A4DF617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55E707-BBFF-400F-A4F6-917E277CC8A4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E57A3-2E6C-4C87-8F56-63A4DF617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55E707-BBFF-400F-A4F6-917E277CC8A4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E57A3-2E6C-4C87-8F56-63A4DF617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055E707-BBFF-400F-A4F6-917E277CC8A4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79E57A3-2E6C-4C87-8F56-63A4DF617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654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к уроку «Однородные члены </a:t>
            </a:r>
            <a:r>
              <a:rPr lang="ru-RU" dirty="0" smtClean="0"/>
              <a:t>предложения. Обобщение».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428868"/>
            <a:ext cx="8290778" cy="442913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Цель урока: </a:t>
            </a:r>
          </a:p>
          <a:p>
            <a:r>
              <a:rPr lang="ru-RU" sz="2800" dirty="0" smtClean="0"/>
              <a:t>обобщить и закрепить пройденный материал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формировать умение расстановки знаков препинания в предложениях с однородными членами;</a:t>
            </a:r>
          </a:p>
          <a:p>
            <a:r>
              <a:rPr lang="ru-RU" sz="2800" dirty="0" smtClean="0"/>
              <a:t>рассмотреть сложные случаи.</a:t>
            </a:r>
          </a:p>
          <a:p>
            <a:endParaRPr lang="ru-RU" sz="2800" dirty="0" smtClean="0"/>
          </a:p>
        </p:txBody>
      </p:sp>
      <p:pic>
        <p:nvPicPr>
          <p:cNvPr id="3074" name="Picture 2" descr="C:\Documents and Settings\Владелец\Рабочий стол\77864329_6230acab5e9f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4000505"/>
            <a:ext cx="2000232" cy="3003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29795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Раскрыть содержание обобщающих слов, подобрав к ним однородные члены.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1. Луговые цветы ….пахнут по-</a:t>
            </a:r>
            <a:br>
              <a:rPr lang="ru-RU" sz="4000" dirty="0" smtClean="0"/>
            </a:br>
            <a:r>
              <a:rPr lang="ru-RU" sz="4000" dirty="0" smtClean="0"/>
              <a:t>особенному.</a:t>
            </a:r>
            <a:br>
              <a:rPr lang="ru-RU" sz="4000" dirty="0" smtClean="0"/>
            </a:br>
            <a:r>
              <a:rPr lang="ru-RU" sz="4000" dirty="0" smtClean="0"/>
              <a:t>2. Осенью  деревья….одеваются в разноцветный наряд.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-214338"/>
            <a:ext cx="7933588" cy="7072338"/>
          </a:xfrm>
        </p:spPr>
        <p:txBody>
          <a:bodyPr>
            <a:normAutofit/>
          </a:bodyPr>
          <a:lstStyle/>
          <a:p>
            <a:r>
              <a:rPr lang="ru-RU" sz="2800" b="1" i="1" u="sng" dirty="0" smtClean="0"/>
              <a:t>Проблемная ситуация. Сопоставить предложения, объяснить знаки </a:t>
            </a:r>
            <a:br>
              <a:rPr lang="ru-RU" sz="2800" b="1" i="1" u="sng" dirty="0" smtClean="0"/>
            </a:br>
            <a:r>
              <a:rPr lang="ru-RU" sz="2800" b="1" i="1" u="sng" dirty="0" smtClean="0"/>
              <a:t>препинания</a:t>
            </a:r>
            <a:r>
              <a:rPr lang="ru-RU" sz="2800" b="1" i="1" dirty="0" smtClean="0"/>
              <a:t>.</a:t>
            </a:r>
            <a:br>
              <a:rPr lang="ru-RU" sz="28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1.Лесть, ложь, предательство – самые </a:t>
            </a:r>
            <a:r>
              <a:rPr lang="ru-RU" sz="2800" b="1" dirty="0" smtClean="0"/>
              <a:t>отвратительные пороки. Лесть, ложь</a:t>
            </a:r>
            <a:r>
              <a:rPr lang="ru-RU" sz="2800" b="1" i="1" dirty="0" smtClean="0"/>
              <a:t>, предательство – все самые отвратительные пороки были в этом человеке.</a:t>
            </a:r>
            <a:br>
              <a:rPr lang="ru-RU" sz="2800" b="1" i="1" dirty="0" smtClean="0"/>
            </a:br>
            <a:r>
              <a:rPr lang="ru-RU" sz="2800" b="1" i="1" dirty="0" smtClean="0"/>
              <a:t>2. Иванов, Николаев и Смирнов – отличники нашего класса. На смотр поехали Иванов, Николаев и Смирнов – все отличники нашего класса.</a:t>
            </a:r>
            <a:br>
              <a:rPr lang="ru-RU" sz="2800" b="1" i="1" dirty="0" smtClean="0"/>
            </a:br>
            <a:r>
              <a:rPr lang="ru-RU" sz="2800" b="1" i="1" dirty="0" smtClean="0"/>
              <a:t>3. Береза, рябина, клен, черемуха – лиственные деревья. Береза, рябина, клен, черемуха – все эти лиственные деревья высажены возле наших домов. </a:t>
            </a:r>
            <a:endParaRPr lang="ru-RU" sz="2800" b="1" i="1" dirty="0">
              <a:effectLst/>
            </a:endParaRPr>
          </a:p>
        </p:txBody>
      </p:sp>
      <p:pic>
        <p:nvPicPr>
          <p:cNvPr id="4099" name="Picture 3" descr="C:\Documents and Settings\Владелец\Рабочий стол\Студен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1372" y="0"/>
            <a:ext cx="1832628" cy="16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143116"/>
            <a:ext cx="7498080" cy="42862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Решение проблемной ситуации.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1. Разобрать предложения по членам.</a:t>
            </a:r>
            <a:br>
              <a:rPr lang="ru-RU" sz="2800" dirty="0" smtClean="0"/>
            </a:br>
            <a:r>
              <a:rPr lang="ru-RU" sz="2800" dirty="0" smtClean="0"/>
              <a:t>2. Выяснить, какую роль выполняет слово ВСЕ </a:t>
            </a:r>
            <a:br>
              <a:rPr lang="ru-RU" sz="2800" dirty="0" smtClean="0"/>
            </a:br>
            <a:r>
              <a:rPr lang="ru-RU" sz="2800" dirty="0" smtClean="0"/>
              <a:t>в предложениях.</a:t>
            </a:r>
            <a:br>
              <a:rPr lang="ru-RU" sz="2800" dirty="0" smtClean="0"/>
            </a:br>
            <a:r>
              <a:rPr lang="ru-RU" sz="2800" dirty="0" smtClean="0"/>
              <a:t>3.Сопоставить, вывод о постановке ТИРЕ в предложениях.</a:t>
            </a:r>
            <a:endParaRPr lang="ru-RU" sz="2800" dirty="0"/>
          </a:p>
        </p:txBody>
      </p:sp>
      <p:pic>
        <p:nvPicPr>
          <p:cNvPr id="1026" name="Picture 2" descr="C:\Documents and Settings\Владелец\Рабочий стол\0002-001-Zanimatelnaja-minut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2500330" cy="178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155076"/>
          </a:xfrm>
        </p:spPr>
        <p:txBody>
          <a:bodyPr>
            <a:normAutofit fontScale="90000"/>
          </a:bodyPr>
          <a:lstStyle/>
          <a:p>
            <a:r>
              <a:rPr lang="ru-RU" sz="3200" u="sng" dirty="0" smtClean="0">
                <a:solidFill>
                  <a:srgbClr val="FF0000"/>
                </a:solidFill>
              </a:rPr>
              <a:t>Сложные случаи!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Каждая </a:t>
            </a:r>
            <a:r>
              <a:rPr lang="ru-RU" sz="3200" u="sng" dirty="0" smtClean="0"/>
              <a:t>мелочь:</a:t>
            </a:r>
            <a:r>
              <a:rPr lang="ru-RU" sz="3200" dirty="0" smtClean="0"/>
              <a:t> разбитый цветочный горшок позабытая фотография, старая кукла или лошадка без гривны, осколки чашки или тарелки – </a:t>
            </a:r>
            <a:r>
              <a:rPr lang="ru-RU" sz="3200" u="sng" dirty="0" smtClean="0"/>
              <a:t>все</a:t>
            </a:r>
            <a:r>
              <a:rPr lang="ru-RU" sz="3200" dirty="0" smtClean="0"/>
              <a:t> напоминало ему о далеком детстве.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Запомнить!  Если обобщающее слово в предложении повторяется дважды (перед однородными членами и после них),то  после первого обобщающего слова ставится двоеточие, перед вторым – тире.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Составить схемы 2,3,4,5 предложений. (Смотри карточки)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320"/>
            <a:ext cx="7719274" cy="6226514"/>
          </a:xfrm>
        </p:spPr>
        <p:txBody>
          <a:bodyPr/>
          <a:lstStyle/>
          <a:p>
            <a:r>
              <a:rPr lang="ru-RU" dirty="0" smtClean="0"/>
              <a:t>2.   ,</a:t>
            </a:r>
            <a:r>
              <a:rPr lang="ru-RU" dirty="0" smtClean="0"/>
              <a:t> . . </a:t>
            </a:r>
            <a:r>
              <a:rPr lang="ru-RU" dirty="0" smtClean="0"/>
              <a:t>              ,           ,</a:t>
            </a:r>
            <a:r>
              <a:rPr lang="ru-RU" dirty="0" smtClean="0"/>
              <a:t> 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Блок-схема: узел 3"/>
          <p:cNvSpPr/>
          <p:nvPr/>
        </p:nvSpPr>
        <p:spPr>
          <a:xfrm>
            <a:off x="3500430" y="3000372"/>
            <a:ext cx="785818" cy="714380"/>
          </a:xfrm>
          <a:prstGeom prst="flowChartConnector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4643438" y="3000372"/>
            <a:ext cx="785818" cy="714380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5857884" y="3000372"/>
            <a:ext cx="714380" cy="714380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1857356" y="2714620"/>
            <a:ext cx="1000132" cy="105727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7358082" y="2643182"/>
            <a:ext cx="1000132" cy="107157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6643702" y="2928934"/>
            <a:ext cx="571504" cy="57150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 flipV="1">
            <a:off x="3071802" y="3143248"/>
            <a:ext cx="71438" cy="14287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 flipV="1">
            <a:off x="3071802" y="3429000"/>
            <a:ext cx="71438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Documents and Settings\Владелец\Рабочий стол\77864329_6230acab5e9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-357214"/>
            <a:ext cx="2782902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797886"/>
          </a:xfrm>
        </p:spPr>
        <p:txBody>
          <a:bodyPr/>
          <a:lstStyle/>
          <a:p>
            <a:r>
              <a:rPr lang="ru-RU" dirty="0" smtClean="0"/>
              <a:t>Заключение. Возвращаемся к нашим «верным и неверным» утверждениям. Сравниваем наши ответы в начале урока и в конце. Что изменилось? Мы были правы?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012200"/>
          </a:xfrm>
        </p:spPr>
        <p:txBody>
          <a:bodyPr/>
          <a:lstStyle/>
          <a:p>
            <a:r>
              <a:rPr lang="ru-RU" dirty="0" smtClean="0"/>
              <a:t>Проверочная</a:t>
            </a:r>
            <a:br>
              <a:rPr lang="ru-RU" dirty="0" smtClean="0"/>
            </a:br>
            <a:r>
              <a:rPr lang="ru-RU" dirty="0" smtClean="0"/>
              <a:t> работа.</a:t>
            </a:r>
            <a:br>
              <a:rPr lang="ru-RU" dirty="0" smtClean="0"/>
            </a:br>
            <a:r>
              <a:rPr lang="ru-RU" dirty="0" smtClean="0"/>
              <a:t>Тест.</a:t>
            </a:r>
            <a:endParaRPr lang="ru-RU" dirty="0"/>
          </a:p>
        </p:txBody>
      </p:sp>
      <p:pic>
        <p:nvPicPr>
          <p:cNvPr id="3074" name="Picture 2" descr="C:\Documents and Settings\Владелец\Рабочий стол\ar1207264510949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285992"/>
            <a:ext cx="3365505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6500834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урок!!!</a:t>
            </a:r>
            <a:endParaRPr lang="ru-RU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3" descr="C:\Documents and Settings\Владелец\Рабочий стол\0009-006-Molodts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9209" y="180975"/>
            <a:ext cx="4960816" cy="2819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933588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Владелец\Рабочий стол\ramochkynarodru26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9597" y="103238"/>
            <a:ext cx="8143900" cy="6754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Верные – неверные утверждения.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00100" y="1214422"/>
            <a:ext cx="4093108" cy="5643578"/>
          </a:xfrm>
        </p:spPr>
        <p:txBody>
          <a:bodyPr/>
          <a:lstStyle/>
          <a:p>
            <a:r>
              <a:rPr lang="ru-RU" dirty="0" smtClean="0"/>
              <a:t>Однородные члены в предложении всегда выделяются запятыми. </a:t>
            </a:r>
          </a:p>
          <a:p>
            <a:r>
              <a:rPr lang="ru-RU" dirty="0" smtClean="0"/>
              <a:t>Подлежащее и сказуемое никогда не могут быть однородными. </a:t>
            </a:r>
          </a:p>
          <a:p>
            <a:r>
              <a:rPr lang="ru-RU" dirty="0" smtClean="0"/>
              <a:t>Однородные члены с повторяющимися союзами разделяются запятыми.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428736"/>
            <a:ext cx="3657600" cy="5143536"/>
          </a:xfrm>
        </p:spPr>
        <p:txBody>
          <a:bodyPr/>
          <a:lstStyle/>
          <a:p>
            <a:r>
              <a:rPr lang="ru-RU" dirty="0" smtClean="0"/>
              <a:t>Неверно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Неверно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Верно.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320"/>
            <a:ext cx="7498080" cy="58291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           Верные – неверные утверждения 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00760" y="1285860"/>
            <a:ext cx="2286016" cy="49015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Верно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Неверно</a:t>
            </a:r>
          </a:p>
          <a:p>
            <a:r>
              <a:rPr lang="ru-RU" dirty="0" smtClean="0"/>
              <a:t>Верно</a:t>
            </a:r>
          </a:p>
          <a:p>
            <a:endParaRPr lang="ru-RU" dirty="0" smtClean="0"/>
          </a:p>
          <a:p>
            <a:r>
              <a:rPr lang="ru-RU" dirty="0" smtClean="0"/>
              <a:t>неверно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b="1" dirty="0" smtClean="0"/>
              <a:t>Не разделяются запятой фразеологические обороты с повторяющимися союзами.</a:t>
            </a:r>
          </a:p>
          <a:p>
            <a:r>
              <a:rPr lang="ru-RU" sz="2400" b="1" dirty="0" smtClean="0"/>
              <a:t>Перед союзом И всегда ставится запятая.</a:t>
            </a:r>
          </a:p>
          <a:p>
            <a:r>
              <a:rPr lang="ru-RU" sz="2400" b="1" dirty="0" smtClean="0"/>
              <a:t>Между неоднородными определениями запятая не ставится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После обобщающего слова всегда ставится тире.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297952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/>
              <a:t>Задание. Подчеркнуть однородные члены , определить, какими членами предложения они являются. Расставить запятые.</a:t>
            </a:r>
            <a:br>
              <a:rPr lang="ru-RU" sz="2800" i="1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1. Он любил степи и широкие реки и дремучие леса своей родины но больше всего любил он её людей.</a:t>
            </a:r>
            <a:br>
              <a:rPr lang="ru-RU" sz="3200" dirty="0" smtClean="0"/>
            </a:br>
            <a:r>
              <a:rPr lang="ru-RU" sz="3200" dirty="0" smtClean="0"/>
              <a:t>2. Татьяна верила преданьям простонародной старины и снам и карточным гаданиям и предсказаниям </a:t>
            </a:r>
            <a:br>
              <a:rPr lang="ru-RU" sz="3200" dirty="0" smtClean="0"/>
            </a:br>
            <a:r>
              <a:rPr lang="ru-RU" sz="3200" dirty="0" smtClean="0"/>
              <a:t>луны.</a:t>
            </a:r>
            <a:br>
              <a:rPr lang="ru-RU" sz="3200" dirty="0" smtClean="0"/>
            </a:br>
            <a:r>
              <a:rPr lang="ru-RU" sz="3200" dirty="0" smtClean="0"/>
              <a:t>3. И жизнью своей и смертью своими книгами и письмами Сент-Экзюпери сумел о многом </a:t>
            </a:r>
            <a:r>
              <a:rPr lang="ru-RU" sz="3200" dirty="0" err="1" smtClean="0"/>
              <a:t>расссказать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1026" name="Picture 2" descr="C:\Documents and Settings\Владелец\Рабочий стол\0002-001-Zanimatelnaja-minut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404" y="1142984"/>
            <a:ext cx="1219596" cy="1440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94076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Наблюдение над языком. Какой союз соединяет однородные члены?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Долго ль мне гулять на свете</a:t>
            </a:r>
            <a:br>
              <a:rPr lang="ru-RU" sz="2800" dirty="0" smtClean="0"/>
            </a:br>
            <a:r>
              <a:rPr lang="ru-RU" sz="2800" dirty="0" smtClean="0"/>
              <a:t>То в коляске, то верхом,</a:t>
            </a:r>
            <a:br>
              <a:rPr lang="ru-RU" sz="2800" dirty="0" smtClean="0"/>
            </a:br>
            <a:r>
              <a:rPr lang="ru-RU" sz="2800" dirty="0" smtClean="0"/>
              <a:t>То в кибитке, то в карете,</a:t>
            </a:r>
            <a:br>
              <a:rPr lang="ru-RU" sz="2800" dirty="0" smtClean="0"/>
            </a:br>
            <a:r>
              <a:rPr lang="ru-RU" sz="2800" dirty="0" smtClean="0"/>
              <a:t>То в телеге, то пешком?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051" name="Picture 3" descr="C:\Documents and Settings\Владелец\Рабочий стол\1283242770_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179615" y="3143248"/>
            <a:ext cx="2635008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15507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каких примерах не нужна запятая перед союзом ДА.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1. Отсталый да ленивый всегда позади.</a:t>
            </a:r>
            <a:br>
              <a:rPr lang="ru-RU" sz="2800" dirty="0" smtClean="0"/>
            </a:br>
            <a:r>
              <a:rPr lang="ru-RU" sz="2800" dirty="0" smtClean="0"/>
              <a:t>2. Снайпер бьет редко да метко.</a:t>
            </a:r>
            <a:br>
              <a:rPr lang="ru-RU" sz="2800" dirty="0" smtClean="0"/>
            </a:br>
            <a:r>
              <a:rPr lang="ru-RU" sz="2800" dirty="0" smtClean="0"/>
              <a:t>3. Много прочел да мало учел.</a:t>
            </a:r>
            <a:br>
              <a:rPr lang="ru-RU" sz="2800" dirty="0" smtClean="0"/>
            </a:br>
            <a:r>
              <a:rPr lang="ru-RU" sz="2800" dirty="0" smtClean="0"/>
              <a:t>4. Щи да каша - пища наша.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074" name="Picture 2" descr="C:\Documents and Settings\Владелец\Рабочий стол\0002-001-Zanimatelnaja-minut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286124"/>
            <a:ext cx="2559061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08363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Вставить в предложения однородные члены.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1. Весной в лесах поют мастера птичьих песен…..</a:t>
            </a:r>
            <a:br>
              <a:rPr lang="ru-RU" sz="3600" dirty="0" smtClean="0"/>
            </a:br>
            <a:r>
              <a:rPr lang="ru-RU" sz="3600" dirty="0" smtClean="0"/>
              <a:t>2. Туман накрыл всё….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155076"/>
          </a:xfrm>
        </p:spPr>
        <p:txBody>
          <a:bodyPr/>
          <a:lstStyle/>
          <a:p>
            <a:r>
              <a:rPr lang="ru-RU" dirty="0" smtClean="0"/>
              <a:t>Вставить в предложения обобщающие слова.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Луг, поле, деревья…было покрыто снегом.</a:t>
            </a:r>
            <a:br>
              <a:rPr lang="ru-RU" dirty="0" smtClean="0"/>
            </a:br>
            <a:r>
              <a:rPr lang="ru-RU" dirty="0" smtClean="0"/>
              <a:t>2. Ни холод, ни дождь…не могло остановить отца.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206</TotalTime>
  <Words>228</Words>
  <Application>Microsoft Office PowerPoint</Application>
  <PresentationFormat>Экран (4:3)</PresentationFormat>
  <Paragraphs>48</Paragraphs>
  <Slides>17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Презентация к уроку «Однородные члены предложения. Обобщение». </vt:lpstr>
      <vt:lpstr>Слайд 2</vt:lpstr>
      <vt:lpstr>Верные – неверные утверждения.</vt:lpstr>
      <vt:lpstr>                    Верные – неверные утверждения </vt:lpstr>
      <vt:lpstr>Задание. Подчеркнуть однородные члены , определить, какими членами предложения они являются. Расставить запятые.  1. Он любил степи и широкие реки и дремучие леса своей родины но больше всего любил он её людей. 2. Татьяна верила преданьям простонародной старины и снам и карточным гаданиям и предсказаниям  луны. 3. И жизнью своей и смертью своими книгами и письмами Сент-Экзюпери сумел о многом расссказать.</vt:lpstr>
      <vt:lpstr>Наблюдение над языком. Какой союз соединяет однородные члены?   Долго ль мне гулять на свете То в коляске, то верхом, То в кибитке, то в карете, То в телеге, то пешком? </vt:lpstr>
      <vt:lpstr>В каких примерах не нужна запятая перед союзом ДА.  1. Отсталый да ленивый всегда позади. 2. Снайпер бьет редко да метко. 3. Много прочел да мало учел. 4. Щи да каша - пища наша.       </vt:lpstr>
      <vt:lpstr>Вставить в предложения однородные члены.  1. Весной в лесах поют мастера птичьих песен….. 2. Туман накрыл всё….</vt:lpstr>
      <vt:lpstr>Вставить в предложения обобщающие слова.  1. Луг, поле, деревья…было покрыто снегом. 2. Ни холод, ни дождь…не могло остановить отца.</vt:lpstr>
      <vt:lpstr>Раскрыть содержание обобщающих слов, подобрав к ним однородные члены.  1. Луговые цветы ….пахнут по- особенному. 2. Осенью  деревья….одеваются в разноцветный наряд. </vt:lpstr>
      <vt:lpstr>Проблемная ситуация. Сопоставить предложения, объяснить знаки  препинания.  1.Лесть, ложь, предательство – самые отвратительные пороки. Лесть, ложь, предательство – все самые отвратительные пороки были в этом человеке. 2. Иванов, Николаев и Смирнов – отличники нашего класса. На смотр поехали Иванов, Николаев и Смирнов – все отличники нашего класса. 3. Береза, рябина, клен, черемуха – лиственные деревья. Береза, рябина, клен, черемуха – все эти лиственные деревья высажены возле наших домов. </vt:lpstr>
      <vt:lpstr>Решение проблемной ситуации.  1. Разобрать предложения по членам. 2. Выяснить, какую роль выполняет слово ВСЕ  в предложениях. 3.Сопоставить, вывод о постановке ТИРЕ в предложениях.</vt:lpstr>
      <vt:lpstr>Сложные случаи! Каждая мелочь: разбитый цветочный горшок позабытая фотография, старая кукла или лошадка без гривны, осколки чашки или тарелки – все напоминало ему о далеком детстве.  Запомнить!  Если обобщающее слово в предложении повторяется дважды (перед однородными членами и после них),то  после первого обобщающего слова ставится двоеточие, перед вторым – тире. Составить схемы 2,3,4,5 предложений. (Смотри карточки)</vt:lpstr>
      <vt:lpstr>2.   , . .               ,           , .</vt:lpstr>
      <vt:lpstr>Заключение. Возвращаемся к нашим «верным и неверным» утверждениям. Сравниваем наши ответы в начале урока и в конце. Что изменилось? Мы были правы?</vt:lpstr>
      <vt:lpstr>Проверочная  работа. Тест.</vt:lpstr>
      <vt:lpstr>Спасибо за урок!!!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«Однородные члены предложения. Обобщение».</dc:title>
  <dc:creator>Владелец</dc:creator>
  <cp:lastModifiedBy>Владелец</cp:lastModifiedBy>
  <cp:revision>22</cp:revision>
  <dcterms:created xsi:type="dcterms:W3CDTF">2012-02-04T16:18:09Z</dcterms:created>
  <dcterms:modified xsi:type="dcterms:W3CDTF">2012-02-12T14:12:10Z</dcterms:modified>
</cp:coreProperties>
</file>