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38"/>
  </p:notesMasterIdLst>
  <p:handoutMasterIdLst>
    <p:handoutMasterId r:id="rId39"/>
  </p:handoutMasterIdLst>
  <p:sldIdLst>
    <p:sldId id="268" r:id="rId2"/>
    <p:sldId id="274" r:id="rId3"/>
    <p:sldId id="289" r:id="rId4"/>
    <p:sldId id="291" r:id="rId5"/>
    <p:sldId id="290" r:id="rId6"/>
    <p:sldId id="292" r:id="rId7"/>
    <p:sldId id="275" r:id="rId8"/>
    <p:sldId id="276" r:id="rId9"/>
    <p:sldId id="277" r:id="rId10"/>
    <p:sldId id="278" r:id="rId11"/>
    <p:sldId id="279" r:id="rId12"/>
    <p:sldId id="280" r:id="rId13"/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5" r:id="rId22"/>
    <p:sldId id="266" r:id="rId23"/>
    <p:sldId id="267" r:id="rId24"/>
    <p:sldId id="269" r:id="rId25"/>
    <p:sldId id="270" r:id="rId26"/>
    <p:sldId id="271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72" r:id="rId36"/>
    <p:sldId id="273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4687" autoAdjust="0"/>
  </p:normalViewPr>
  <p:slideViewPr>
    <p:cSldViewPr>
      <p:cViewPr varScale="1">
        <p:scale>
          <a:sx n="70" d="100"/>
          <a:sy n="70" d="100"/>
        </p:scale>
        <p:origin x="-13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6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9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94FFB-04DD-4400-AEBD-200EE1132CEC}" type="datetimeFigureOut">
              <a:rPr lang="ru-RU" smtClean="0"/>
              <a:t>05.12.2011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821CE-71FC-4677-B00F-5CF2AC854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989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9D797-2C70-4FFA-BDEA-CEEA6698F7D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BCB9E-E82E-4434-AED0-F4FE1FB433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51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BCB9E-E82E-4434-AED0-F4FE1FB4335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577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BCB9E-E82E-4434-AED0-F4FE1FB4335F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A8A1E-85DE-4E60-89CD-60804DCE2E0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A50F-F3D3-4619-98FD-74BABD12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A8A1E-85DE-4E60-89CD-60804DCE2E0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A50F-F3D3-4619-98FD-74BABD12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A8A1E-85DE-4E60-89CD-60804DCE2E0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A50F-F3D3-4619-98FD-74BABD12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A8A1E-85DE-4E60-89CD-60804DCE2E0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A50F-F3D3-4619-98FD-74BABD12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A8A1E-85DE-4E60-89CD-60804DCE2E0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A50F-F3D3-4619-98FD-74BABD12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A8A1E-85DE-4E60-89CD-60804DCE2E0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A50F-F3D3-4619-98FD-74BABD12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A8A1E-85DE-4E60-89CD-60804DCE2E0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A50F-F3D3-4619-98FD-74BABD12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A8A1E-85DE-4E60-89CD-60804DCE2E0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A50F-F3D3-4619-98FD-74BABD12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A8A1E-85DE-4E60-89CD-60804DCE2E0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A50F-F3D3-4619-98FD-74BABD12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A8A1E-85DE-4E60-89CD-60804DCE2E0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A50F-F3D3-4619-98FD-74BABD1233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242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A8A1E-85DE-4E60-89CD-60804DCE2E0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A50F-F3D3-4619-98FD-74BABD12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A8A1E-85DE-4E60-89CD-60804DCE2E0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A50F-F3D3-4619-98FD-74BABD12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A8A1E-85DE-4E60-89CD-60804DCE2E0A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AA50F-F3D3-4619-98FD-74BABD12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12" r:id="rId7"/>
    <p:sldLayoutId id="2147483907" r:id="rId8"/>
    <p:sldLayoutId id="2147483908" r:id="rId9"/>
    <p:sldLayoutId id="2147483909" r:id="rId10"/>
    <p:sldLayoutId id="2147483910" r:id="rId11"/>
    <p:sldLayoutId id="214748391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rgbClr val="FFFF00"/>
            </a:gs>
            <a:gs pos="49000">
              <a:srgbClr val="FFFF00">
                <a:alpha val="22000"/>
              </a:srgbClr>
            </a:gs>
            <a:gs pos="49000">
              <a:srgbClr val="FFFF00">
                <a:alpha val="22000"/>
              </a:srgbClr>
            </a:gs>
            <a:gs pos="49000">
              <a:srgbClr val="FFFF00">
                <a:alpha val="22000"/>
              </a:srgbClr>
            </a:gs>
            <a:gs pos="49000">
              <a:srgbClr val="FFFF00">
                <a:alpha val="22000"/>
              </a:srgbClr>
            </a:gs>
            <a:gs pos="49000">
              <a:srgbClr val="FFFF00">
                <a:alpha val="22000"/>
              </a:srgbClr>
            </a:gs>
            <a:gs pos="25000">
              <a:srgbClr val="FF6633"/>
            </a:gs>
            <a:gs pos="0">
              <a:srgbClr val="FFFF00">
                <a:alpha val="43000"/>
              </a:srgbClr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68808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9900CC"/>
                </a:solidFill>
              </a:rPr>
              <a:t>Презентация     «Мир кошек»</a:t>
            </a:r>
            <a:br>
              <a:rPr lang="ru-RU" sz="7200" b="1" i="1" dirty="0" smtClean="0">
                <a:solidFill>
                  <a:srgbClr val="9900CC"/>
                </a:solidFill>
              </a:rPr>
            </a:br>
            <a:r>
              <a:rPr lang="ru-RU" sz="1800" b="1" i="1" dirty="0" smtClean="0">
                <a:solidFill>
                  <a:srgbClr val="9900CC"/>
                </a:solidFill>
              </a:rPr>
              <a:t>Ученицы 4 класса МОУ </a:t>
            </a:r>
            <a:r>
              <a:rPr lang="ru-RU" sz="1800" b="1" i="1" dirty="0" err="1" smtClean="0">
                <a:solidFill>
                  <a:srgbClr val="9900CC"/>
                </a:solidFill>
              </a:rPr>
              <a:t>Тюрнясевская</a:t>
            </a:r>
            <a:r>
              <a:rPr lang="ru-RU" sz="1800" b="1" i="1" dirty="0" smtClean="0">
                <a:solidFill>
                  <a:srgbClr val="9900CC"/>
                </a:solidFill>
              </a:rPr>
              <a:t> СОШ Космачёвой Оксаны.</a:t>
            </a:r>
            <a:r>
              <a:rPr lang="ru-RU" sz="7200" b="1" i="1" dirty="0" smtClean="0">
                <a:solidFill>
                  <a:srgbClr val="9900CC"/>
                </a:solidFill>
              </a:rPr>
              <a:t/>
            </a:r>
            <a:br>
              <a:rPr lang="ru-RU" sz="7200" b="1" i="1" dirty="0" smtClean="0">
                <a:solidFill>
                  <a:srgbClr val="9900CC"/>
                </a:solidFill>
              </a:rPr>
            </a:br>
            <a:endParaRPr lang="ru-RU" sz="7200" b="1" i="1" dirty="0">
              <a:solidFill>
                <a:srgbClr val="9900CC"/>
              </a:solidFill>
            </a:endParaRPr>
          </a:p>
        </p:txBody>
      </p:sp>
      <p:pic>
        <p:nvPicPr>
          <p:cNvPr id="2050" name="Picture 2" descr="C:\Documents and Settings\Admin\Рабочий стол\Документы\портреты писателей\6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714752"/>
            <a:ext cx="3200422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нина\Downloads\кошка и соба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84250"/>
            <a:ext cx="7061200" cy="488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02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нина\Downloads\Британская кош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100" y="889000"/>
            <a:ext cx="34798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59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нина\Downloads\sfinksy-koshki-foto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13" y="571500"/>
            <a:ext cx="71913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504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428604"/>
            <a:ext cx="8572560" cy="6143668"/>
          </a:xfrm>
        </p:spPr>
        <p:txBody>
          <a:bodyPr>
            <a:noAutofit/>
          </a:bodyPr>
          <a:lstStyle/>
          <a:p>
            <a:r>
              <a:rPr lang="ru-RU" sz="4000" i="1" dirty="0">
                <a:solidFill>
                  <a:srgbClr val="9900CC"/>
                </a:solidFill>
              </a:rPr>
              <a:t>Я люблю </a:t>
            </a:r>
            <a:r>
              <a:rPr lang="ru-RU" sz="4000" i="1" dirty="0" smtClean="0">
                <a:solidFill>
                  <a:srgbClr val="9900CC"/>
                </a:solidFill>
              </a:rPr>
              <a:t>животных, </a:t>
            </a:r>
            <a:r>
              <a:rPr lang="ru-RU" sz="4000" i="1" dirty="0">
                <a:solidFill>
                  <a:srgbClr val="9900CC"/>
                </a:solidFill>
              </a:rPr>
              <a:t>особенно кошек</a:t>
            </a:r>
            <a:r>
              <a:rPr lang="ru-RU" sz="4000" i="1" dirty="0" smtClean="0">
                <a:solidFill>
                  <a:srgbClr val="9900CC"/>
                </a:solidFill>
              </a:rPr>
              <a:t>.</a:t>
            </a:r>
            <a:r>
              <a:rPr lang="en-US" sz="4000" i="1" dirty="0" smtClean="0">
                <a:solidFill>
                  <a:srgbClr val="9900CC"/>
                </a:solidFill>
              </a:rPr>
              <a:t> </a:t>
            </a:r>
            <a:r>
              <a:rPr lang="ru-RU" sz="4000" i="1" dirty="0">
                <a:solidFill>
                  <a:srgbClr val="9900CC"/>
                </a:solidFill>
              </a:rPr>
              <a:t>Кошка - умное, изящное и красивое животное, которое может стать прекрасным компаньоном, сохраняя при этом независимость, достоинство и такую благосклонность к </a:t>
            </a:r>
            <a:r>
              <a:rPr lang="ru-RU" sz="4000" i="1" dirty="0" smtClean="0">
                <a:solidFill>
                  <a:srgbClr val="9900CC"/>
                </a:solidFill>
              </a:rPr>
              <a:t>человеку, что </a:t>
            </a:r>
            <a:r>
              <a:rPr lang="ru-RU" sz="4000" i="1" dirty="0">
                <a:solidFill>
                  <a:srgbClr val="9900CC"/>
                </a:solidFill>
              </a:rPr>
              <a:t>мы невольно чувствуем себя польщенными, находясь рядом с ней. Кроме того, кошка чистоплотна, не шумит и никому не мешает.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472518" cy="4083056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9900CC"/>
                </a:solidFill>
              </a:rPr>
              <a:t>У меня есть один </a:t>
            </a:r>
            <a:r>
              <a:rPr lang="ru-RU" i="1" dirty="0" smtClean="0">
                <a:solidFill>
                  <a:srgbClr val="9900CC"/>
                </a:solidFill>
              </a:rPr>
              <a:t>кот</a:t>
            </a:r>
            <a:r>
              <a:rPr lang="en-US" i="1" dirty="0" smtClean="0">
                <a:solidFill>
                  <a:srgbClr val="9900CC"/>
                </a:solidFill>
              </a:rPr>
              <a:t> </a:t>
            </a:r>
            <a:r>
              <a:rPr lang="ru-RU" i="1" dirty="0" smtClean="0">
                <a:solidFill>
                  <a:srgbClr val="9900CC"/>
                </a:solidFill>
              </a:rPr>
              <a:t>и </a:t>
            </a:r>
            <a:r>
              <a:rPr lang="ru-RU" i="1" dirty="0">
                <a:solidFill>
                  <a:srgbClr val="9900CC"/>
                </a:solidFill>
              </a:rPr>
              <a:t>одна кошка. Моего кота зовут Пушок, а кошку Дымка. Пушок рыжего цвета и </a:t>
            </a:r>
            <a:r>
              <a:rPr lang="ru-RU" i="1" dirty="0" smtClean="0">
                <a:solidFill>
                  <a:srgbClr val="9900CC"/>
                </a:solidFill>
              </a:rPr>
              <a:t>пушистый, </a:t>
            </a:r>
            <a:r>
              <a:rPr lang="ru-RU" i="1" dirty="0">
                <a:solidFill>
                  <a:srgbClr val="9900CC"/>
                </a:solidFill>
              </a:rPr>
              <a:t>поэтому я и назвала его Пушком. Дымка  </a:t>
            </a:r>
            <a:r>
              <a:rPr lang="ru-RU" i="1" dirty="0" smtClean="0">
                <a:solidFill>
                  <a:srgbClr val="9900CC"/>
                </a:solidFill>
              </a:rPr>
              <a:t>серо-дымчатого цвета, поэтому </a:t>
            </a:r>
            <a:r>
              <a:rPr lang="ru-RU" i="1" dirty="0">
                <a:solidFill>
                  <a:srgbClr val="9900CC"/>
                </a:solidFill>
              </a:rPr>
              <a:t>я и назвала её Дымкой.</a:t>
            </a:r>
            <a:br>
              <a:rPr lang="ru-RU" i="1" dirty="0">
                <a:solidFill>
                  <a:srgbClr val="9900CC"/>
                </a:solidFill>
              </a:rPr>
            </a:br>
            <a:endParaRPr lang="ru-RU" i="1" dirty="0">
              <a:solidFill>
                <a:srgbClr val="99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prstTxWarp prst="textCanUp">
              <a:avLst/>
            </a:prstTxWarp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Пушок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Содержимое 3" descr="SDC101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anDown">
              <a:avLst/>
            </a:prstTxWarp>
            <a:normAutofit/>
          </a:bodyPr>
          <a:lstStyle/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Дымка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Содержимое 3" descr="SDC100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571612"/>
            <a:ext cx="6034617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5440378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9900CC"/>
                </a:solidFill>
              </a:rPr>
              <a:t>Так, легко и без усилий, ни в чём не изменяя себе, кошка уверенно взяла на себя роль, на которую даже не пробовалась. Мы создали для кошки нишу, а </a:t>
            </a:r>
            <a:r>
              <a:rPr lang="ru-RU" i="1" dirty="0" smtClean="0">
                <a:solidFill>
                  <a:srgbClr val="9900CC"/>
                </a:solidFill>
              </a:rPr>
              <a:t>кошка с </a:t>
            </a:r>
            <a:r>
              <a:rPr lang="ru-RU" i="1" dirty="0">
                <a:solidFill>
                  <a:srgbClr val="9900CC"/>
                </a:solidFill>
              </a:rPr>
              <a:t>её непревзойдённой приспособляемостью с радостью её заняла.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thumbs_cat_28_38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571604" y="1000108"/>
            <a:ext cx="5715000" cy="4857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615475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9900CC"/>
                </a:solidFill>
              </a:rPr>
              <a:t>Глаза.</a:t>
            </a:r>
            <a:r>
              <a:rPr lang="ru-RU" i="1" dirty="0" smtClean="0">
                <a:solidFill>
                  <a:srgbClr val="9900CC"/>
                </a:solidFill>
              </a:rPr>
              <a:t/>
            </a:r>
            <a:br>
              <a:rPr lang="ru-RU" i="1" dirty="0" smtClean="0">
                <a:solidFill>
                  <a:srgbClr val="9900CC"/>
                </a:solidFill>
              </a:rPr>
            </a:br>
            <a:r>
              <a:rPr lang="ru-RU" i="1" dirty="0" smtClean="0">
                <a:solidFill>
                  <a:srgbClr val="9900CC"/>
                </a:solidFill>
              </a:rPr>
              <a:t>Кошачьи глаза- прекрасный индикатор настроения. Сужение или расширение глаз у кошек может говорить об интересе, гневе или страхе точно так же, как у людей размер зрачка зависит не только от количества света, но и от эмоционального состояния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на\Downloads\смешной котено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03" y="1841149"/>
            <a:ext cx="2566105" cy="2450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ина\Downloads\смешная 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56792"/>
            <a:ext cx="5328592" cy="499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042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072494" cy="557216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9900CC"/>
                </a:solidFill>
              </a:rPr>
              <a:t>Зрачки могут расшириться от страха, или агрессивного возбуждения, или, в менее драматичной ситуации, когда кошка следит, как наполняют едой её миску, или когда она приходит в радостное волнение при виде другой, дружески расположенной, кошки </a:t>
            </a:r>
            <a:endParaRPr lang="ru-RU" i="1" dirty="0">
              <a:solidFill>
                <a:srgbClr val="9900CC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rgbClr val="9900CC"/>
                </a:solidFill>
              </a:rPr>
              <a:t>Расширенные зрачки могут говорить о страхе или возбуждении. Настороженные уши указывают на то, что кошка скорее заинтересована чем напугана.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                              </a:t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3" name="Picture 6" descr="C:\Documents and Settings\Admin\Рабочий стол\Документы\портреты писателей\3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214686"/>
            <a:ext cx="4214842" cy="3286148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2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rgbClr val="9900CC"/>
                </a:solidFill>
              </a:rPr>
              <a:t>Спокойная кошка смотрит на мир вокруг себя. Зрачки расширены или сужены в зависимости от освещённости и степени заинтересованности.</a:t>
            </a:r>
            <a:br>
              <a:rPr lang="ru-RU" sz="4000" i="1" dirty="0" smtClean="0">
                <a:solidFill>
                  <a:srgbClr val="9900CC"/>
                </a:solidFill>
              </a:rPr>
            </a:br>
            <a:endParaRPr lang="ru-RU" sz="4000" i="1" dirty="0">
              <a:solidFill>
                <a:srgbClr val="9900CC"/>
              </a:solidFill>
            </a:endParaRPr>
          </a:p>
        </p:txBody>
      </p:sp>
      <p:pic>
        <p:nvPicPr>
          <p:cNvPr id="3" name="Picture 5" descr="C:\Documents and Settings\Admin\Рабочий стол\Документы\портреты писателей\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214686"/>
            <a:ext cx="4071966" cy="3214710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rgbClr val="9900CC"/>
                </a:solidFill>
              </a:rPr>
              <a:t>Кошка собрана и готова к действию, осторожна, но не испугана.Ночью зрачки могут быть расширены сильнее.</a:t>
            </a:r>
            <a:endParaRPr lang="ru-RU" sz="4000" i="1" dirty="0">
              <a:solidFill>
                <a:srgbClr val="9900CC"/>
              </a:solidFill>
            </a:endParaRPr>
          </a:p>
        </p:txBody>
      </p:sp>
      <p:pic>
        <p:nvPicPr>
          <p:cNvPr id="3" name="Picture 4" descr="C:\Documents and Settings\Admin\Рабочий стол\Документы\портреты писателей\1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571744"/>
            <a:ext cx="4357718" cy="3301301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9001188" cy="72867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9900CC"/>
                </a:solidFill>
              </a:rPr>
              <a:t>Мурлыканье.</a:t>
            </a:r>
            <a:br>
              <a:rPr lang="ru-RU" b="1" i="1" dirty="0" smtClean="0">
                <a:solidFill>
                  <a:srgbClr val="9900CC"/>
                </a:solidFill>
              </a:rPr>
            </a:br>
            <a:r>
              <a:rPr lang="ru-RU" i="1" dirty="0" smtClean="0">
                <a:solidFill>
                  <a:srgbClr val="9900CC"/>
                </a:solidFill>
              </a:rPr>
              <a:t>Мурлыканье выражает самую сущность кошки. Это одна из</a:t>
            </a:r>
            <a:r>
              <a:rPr lang="en-US" i="1" dirty="0" smtClean="0">
                <a:solidFill>
                  <a:srgbClr val="9900CC"/>
                </a:solidFill>
              </a:rPr>
              <a:t> </a:t>
            </a:r>
            <a:r>
              <a:rPr lang="ru-RU" i="1" dirty="0" smtClean="0">
                <a:solidFill>
                  <a:srgbClr val="9900CC"/>
                </a:solidFill>
              </a:rPr>
              <a:t>причин, по которым нам так приятна их компания. Кошки недвусмысленно и во весь голос сообщают нам о том, что они довольны жизнью. Звук мурлыканья- настоящий тоник для наших с вами эмоций. Это как слышать от своих родных и близких, что они любят нас.  </a:t>
            </a:r>
            <a:br>
              <a:rPr lang="ru-RU" i="1" dirty="0" smtClean="0">
                <a:solidFill>
                  <a:srgbClr val="9900CC"/>
                </a:solidFill>
              </a:rPr>
            </a:br>
            <a:r>
              <a:rPr lang="ru-RU" i="1" dirty="0" smtClean="0">
                <a:solidFill>
                  <a:srgbClr val="9900CC"/>
                </a:solidFill>
              </a:rPr>
              <a:t/>
            </a:r>
            <a:br>
              <a:rPr lang="ru-RU" i="1" dirty="0" smtClean="0">
                <a:solidFill>
                  <a:srgbClr val="9900CC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Документы\портреты писателей\9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000108"/>
            <a:ext cx="5890888" cy="4572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929618" cy="521497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9900CC"/>
                </a:solidFill>
              </a:rPr>
              <a:t>Уши.</a:t>
            </a:r>
            <a:r>
              <a:rPr lang="ru-RU" i="1" dirty="0" smtClean="0">
                <a:solidFill>
                  <a:srgbClr val="9900CC"/>
                </a:solidFill>
              </a:rPr>
              <a:t/>
            </a:r>
            <a:br>
              <a:rPr lang="ru-RU" i="1" dirty="0" smtClean="0">
                <a:solidFill>
                  <a:srgbClr val="9900CC"/>
                </a:solidFill>
              </a:rPr>
            </a:br>
            <a:r>
              <a:rPr lang="ru-RU" i="1" dirty="0" smtClean="0">
                <a:solidFill>
                  <a:srgbClr val="9900CC"/>
                </a:solidFill>
              </a:rPr>
              <a:t>Уши- один из самых важных инструментов в арсенале кошек. Их движениями управляют около 20- 30 мышц, позволяя кошке поворачивать их на 180 градусов, двигать одним ухом независимо от другого, вращать, поднимать и прижимать к голове.</a:t>
            </a:r>
            <a:endParaRPr lang="ru-RU" i="1" dirty="0">
              <a:solidFill>
                <a:srgbClr val="9900CC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нина\Downloads\foto-koshek-i-kotov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666750"/>
            <a:ext cx="8128000" cy="552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6023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нина\Downloads\foto-koshek-i-kotiat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5976664" cy="4680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3378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нина\Downloads\foto-koshek-i-kotiat-7.jp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05858" y="446670"/>
            <a:ext cx="3722711" cy="435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318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17675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891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нина\Downloads\foto-koshek-i-kotiat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5832647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5449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нина\Downloads\boljshie-koshki-foto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047750"/>
            <a:ext cx="71437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096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нина\Downloads\ashera-koshka-foto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7350"/>
            <a:ext cx="8128000" cy="608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нина\Downloads\abissinskaia-koshka-foto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1309688"/>
            <a:ext cx="5619750" cy="423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2158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нина\Downloads\ashera-koshka-foto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7350"/>
            <a:ext cx="8128000" cy="608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6921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нина\Downloads\ashera-koshka-foto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7350"/>
            <a:ext cx="8128000" cy="608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нина\Downloads\angorskaia-koshka-foto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285875"/>
            <a:ext cx="42862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8529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Документы\портреты писателей\33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214422"/>
            <a:ext cx="6069069" cy="4572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401080" cy="664373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9900CC"/>
                </a:solidFill>
              </a:rPr>
              <a:t>Кошки- очень интересные животные. С ними можно играть, дружить, ими можно любоваться и восхищаться. Я буду продолжать знакомиться с удивительным миром кошек. </a:t>
            </a:r>
            <a:endParaRPr lang="ru-RU" dirty="0">
              <a:solidFill>
                <a:srgbClr val="9900CC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428604"/>
            <a:ext cx="8572560" cy="6143668"/>
          </a:xfrm>
        </p:spPr>
        <p:txBody>
          <a:bodyPr>
            <a:noAutofit/>
          </a:bodyPr>
          <a:lstStyle/>
          <a:p>
            <a:r>
              <a:rPr lang="ru-RU" sz="4000" i="1" dirty="0">
                <a:solidFill>
                  <a:srgbClr val="9900CC"/>
                </a:solidFill>
              </a:rPr>
              <a:t>Я люблю </a:t>
            </a:r>
            <a:r>
              <a:rPr lang="ru-RU" sz="4000" i="1" dirty="0" smtClean="0">
                <a:solidFill>
                  <a:srgbClr val="9900CC"/>
                </a:solidFill>
              </a:rPr>
              <a:t>животных, </a:t>
            </a:r>
            <a:r>
              <a:rPr lang="ru-RU" sz="4000" i="1" dirty="0">
                <a:solidFill>
                  <a:srgbClr val="9900CC"/>
                </a:solidFill>
              </a:rPr>
              <a:t>особенно кошек</a:t>
            </a:r>
            <a:r>
              <a:rPr lang="ru-RU" sz="4000" i="1" dirty="0" smtClean="0">
                <a:solidFill>
                  <a:srgbClr val="9900CC"/>
                </a:solidFill>
              </a:rPr>
              <a:t>.</a:t>
            </a:r>
            <a:r>
              <a:rPr lang="en-US" sz="4000" i="1" dirty="0" smtClean="0">
                <a:solidFill>
                  <a:srgbClr val="9900CC"/>
                </a:solidFill>
              </a:rPr>
              <a:t> </a:t>
            </a:r>
            <a:r>
              <a:rPr lang="ru-RU" sz="4000" i="1" dirty="0">
                <a:solidFill>
                  <a:srgbClr val="9900CC"/>
                </a:solidFill>
              </a:rPr>
              <a:t>Кошка - умное, изящное и красивое животное, которое может стать прекрасным компаньоном, сохраняя при этом независимость, достоинство и такую благосклонность к </a:t>
            </a:r>
            <a:r>
              <a:rPr lang="ru-RU" sz="4000" i="1" dirty="0" smtClean="0">
                <a:solidFill>
                  <a:srgbClr val="9900CC"/>
                </a:solidFill>
              </a:rPr>
              <a:t>человеку, что </a:t>
            </a:r>
            <a:r>
              <a:rPr lang="ru-RU" sz="4000" i="1" dirty="0">
                <a:solidFill>
                  <a:srgbClr val="9900CC"/>
                </a:solidFill>
              </a:rPr>
              <a:t>мы невольно чувствуем себя польщенными, находясь рядом с ней. Кроме того, кошка чистоплотна, не шумит и никому не мешает.</a:t>
            </a:r>
          </a:p>
        </p:txBody>
      </p:sp>
    </p:spTree>
    <p:extLst>
      <p:ext uri="{BB962C8B-B14F-4D97-AF65-F5344CB8AC3E}">
        <p14:creationId xmlns:p14="http://schemas.microsoft.com/office/powerpoint/2010/main" val="423621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51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472518" cy="4083056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9900CC"/>
                </a:solidFill>
              </a:rPr>
              <a:t>У меня есть один </a:t>
            </a:r>
            <a:r>
              <a:rPr lang="ru-RU" i="1" dirty="0" smtClean="0">
                <a:solidFill>
                  <a:srgbClr val="9900CC"/>
                </a:solidFill>
              </a:rPr>
              <a:t>кот</a:t>
            </a:r>
            <a:r>
              <a:rPr lang="en-US" i="1" dirty="0" smtClean="0">
                <a:solidFill>
                  <a:srgbClr val="9900CC"/>
                </a:solidFill>
              </a:rPr>
              <a:t> </a:t>
            </a:r>
            <a:r>
              <a:rPr lang="ru-RU" i="1" dirty="0" smtClean="0">
                <a:solidFill>
                  <a:srgbClr val="9900CC"/>
                </a:solidFill>
              </a:rPr>
              <a:t>и </a:t>
            </a:r>
            <a:r>
              <a:rPr lang="ru-RU" i="1" dirty="0">
                <a:solidFill>
                  <a:srgbClr val="9900CC"/>
                </a:solidFill>
              </a:rPr>
              <a:t>одна кошка. Моего кота зовут Пушок, а кошку Дымка. Пушок рыжего цвета и </a:t>
            </a:r>
            <a:r>
              <a:rPr lang="ru-RU" i="1" dirty="0" smtClean="0">
                <a:solidFill>
                  <a:srgbClr val="9900CC"/>
                </a:solidFill>
              </a:rPr>
              <a:t>пушистый, </a:t>
            </a:r>
            <a:r>
              <a:rPr lang="ru-RU" i="1" dirty="0">
                <a:solidFill>
                  <a:srgbClr val="9900CC"/>
                </a:solidFill>
              </a:rPr>
              <a:t>поэтому я и назвала его Пушком. Дымка  </a:t>
            </a:r>
            <a:r>
              <a:rPr lang="ru-RU" i="1" dirty="0" smtClean="0">
                <a:solidFill>
                  <a:srgbClr val="9900CC"/>
                </a:solidFill>
              </a:rPr>
              <a:t>серо-дымчатого цвета, поэтому </a:t>
            </a:r>
            <a:r>
              <a:rPr lang="ru-RU" i="1" dirty="0">
                <a:solidFill>
                  <a:srgbClr val="9900CC"/>
                </a:solidFill>
              </a:rPr>
              <a:t>я и назвала её Дымкой.</a:t>
            </a:r>
            <a:br>
              <a:rPr lang="ru-RU" i="1" dirty="0">
                <a:solidFill>
                  <a:srgbClr val="9900CC"/>
                </a:solidFill>
              </a:rPr>
            </a:br>
            <a:endParaRPr lang="ru-RU" i="1" dirty="0">
              <a:solidFill>
                <a:srgbClr val="99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07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ина\Downloads\сибирская кош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486" y="1484785"/>
            <a:ext cx="4840112" cy="4322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ина\Downloads\сибирская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44302"/>
            <a:ext cx="31527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79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нина\Downloads\русская голуб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128713"/>
            <a:ext cx="4876800" cy="460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05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нина\Downloads\кошка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730250"/>
            <a:ext cx="6350000" cy="539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57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440</TotalTime>
  <Words>390</Words>
  <Application>Microsoft Office PowerPoint</Application>
  <PresentationFormat>Экран (4:3)</PresentationFormat>
  <Paragraphs>18</Paragraphs>
  <Slides>36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Презентация     «Мир кошек» Ученицы 4 класса МОУ Тюрнясевская СОШ Космачёвой Оксаны. </vt:lpstr>
      <vt:lpstr>Презентация PowerPoint</vt:lpstr>
      <vt:lpstr>Презентация PowerPoint</vt:lpstr>
      <vt:lpstr>Я люблю животных, особенно кошек. Кошка - умное, изящное и красивое животное, которое может стать прекрасным компаньоном, сохраняя при этом независимость, достоинство и такую благосклонность к человеку, что мы невольно чувствуем себя польщенными, находясь рядом с ней. Кроме того, кошка чистоплотна, не шумит и никому не мешает.</vt:lpstr>
      <vt:lpstr>Презентация PowerPoint</vt:lpstr>
      <vt:lpstr>У меня есть один кот и одна кошка. Моего кота зовут Пушок, а кошку Дымка. Пушок рыжего цвета и пушистый, поэтому я и назвала его Пушком. Дымка  серо-дымчатого цвета, поэтому я и назвала её Дымкой.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Я люблю животных, особенно кошек. Кошка - умное, изящное и красивое животное, которое может стать прекрасным компаньоном, сохраняя при этом независимость, достоинство и такую благосклонность к человеку, что мы невольно чувствуем себя польщенными, находясь рядом с ней. Кроме того, кошка чистоплотна, не шумит и никому не мешает.</vt:lpstr>
      <vt:lpstr>У меня есть один кот и одна кошка. Моего кота зовут Пушок, а кошку Дымка. Пушок рыжего цвета и пушистый, поэтому я и назвала его Пушком. Дымка  серо-дымчатого цвета, поэтому я и назвала её Дымкой. </vt:lpstr>
      <vt:lpstr>Пушок</vt:lpstr>
      <vt:lpstr>Дымка</vt:lpstr>
      <vt:lpstr>Так, легко и без усилий, ни в чём не изменяя себе, кошка уверенно взяла на себя роль, на которую даже не пробовалась. Мы создали для кошки нишу, а кошка с её непревзойдённой приспособляемостью с радостью её заняла. </vt:lpstr>
      <vt:lpstr>Презентация PowerPoint</vt:lpstr>
      <vt:lpstr>Глаза. Кошачьи глаза- прекрасный индикатор настроения. Сужение или расширение глаз у кошек может говорить об интересе, гневе или страхе точно так же, как у людей размер зрачка зависит не только от количества света, но и от эмоционального состояния.</vt:lpstr>
      <vt:lpstr>Зрачки могут расшириться от страха, или агрессивного возбуждения, или, в менее драматичной ситуации, когда кошка следит, как наполняют едой её миску, или когда она приходит в радостное волнение при виде другой, дружески расположенной, кошки </vt:lpstr>
      <vt:lpstr>Презентация PowerPoint</vt:lpstr>
      <vt:lpstr>Презентация PowerPoint</vt:lpstr>
      <vt:lpstr>Презентация PowerPoint</vt:lpstr>
      <vt:lpstr>Мурлыканье. Мурлыканье выражает самую сущность кошки. Это одна из причин, по которым нам так приятна их компания. Кошки недвусмысленно и во весь голос сообщают нам о том, что они довольны жизнью. Звук мурлыканья- настоящий тоник для наших с вами эмоций. Это как слышать от своих родных и близких, что они любят нас.      </vt:lpstr>
      <vt:lpstr>Презентация PowerPoint</vt:lpstr>
      <vt:lpstr>Уши. Уши- один из самых важных инструментов в арсенале кошек. Их движениями управляют около 20- 30 мышц, позволяя кошке поворачивать их на 180 градусов, двигать одним ухом независимо от другого, вращать, поднимать и прижимать к голове.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Кошки- очень интересные животные. С ними можно играть, дружить, ими можно любоваться и восхищаться. Я буду продолжать знакомиться с удивительным миром кошек.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люблю животных особенно кошек. Кошка - умное, изящное и красивое животное, которое может стать прекрасным компаньоном, сохраняя при этом независимость, достоинство и такую благосклонность к человекe,что мы невольно чувствуем себя польщенными, находясь рядом с ней. Кроме того, кошка чистоплотна, не шумит и никому не мешает.</dc:title>
  <dc:creator>Admin</dc:creator>
  <cp:lastModifiedBy>нина</cp:lastModifiedBy>
  <cp:revision>52</cp:revision>
  <dcterms:created xsi:type="dcterms:W3CDTF">2009-12-29T14:33:39Z</dcterms:created>
  <dcterms:modified xsi:type="dcterms:W3CDTF">2011-12-05T14:21:11Z</dcterms:modified>
</cp:coreProperties>
</file>