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1" autoAdjust="0"/>
    <p:restoredTop sz="94660"/>
  </p:normalViewPr>
  <p:slideViewPr>
    <p:cSldViewPr>
      <p:cViewPr varScale="1">
        <p:scale>
          <a:sx n="42" d="100"/>
          <a:sy n="4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C536E-8048-4982-A198-C32B5685E64B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F6FE9-B11E-4C6D-97FC-C3E8FFE0B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1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F6FE9-B11E-4C6D-97FC-C3E8FFE0BA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515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B84D9E-B07B-4C45-9832-A1F7DA848BD9}" type="datetimeFigureOut">
              <a:rPr lang="ru-RU" smtClean="0"/>
              <a:pPr/>
              <a:t>13.02.2012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F2C9DEC-E3ED-48E4-903B-80D8D6EAE2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980728"/>
            <a:ext cx="6777318" cy="1731982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Олимпийские игры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2447220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 Древней </a:t>
            </a:r>
            <a:r>
              <a:rPr lang="ru-RU" sz="5400" dirty="0" smtClean="0">
                <a:solidFill>
                  <a:srgbClr val="FF0000"/>
                </a:solidFill>
              </a:rPr>
              <a:t>Греции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Подготовил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Самохвалов Егор.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5-А класс МОУ СОШ №1</a:t>
            </a:r>
          </a:p>
          <a:p>
            <a:r>
              <a:rPr lang="ru-RU" smtClean="0">
                <a:solidFill>
                  <a:srgbClr val="FF0000"/>
                </a:solidFill>
              </a:rPr>
              <a:t>Г.Фрязино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2165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842620"/>
          </a:xfrm>
        </p:spPr>
        <p:txBody>
          <a:bodyPr/>
          <a:lstStyle/>
          <a:p>
            <a:r>
              <a:rPr lang="ru-RU" sz="4000" dirty="0" smtClean="0"/>
              <a:t>10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Sony\Documents\школа\Презентация олимпийские игры\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03244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ony\Documents\школа\Презентация олимпийские игры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403244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6215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ony\Documents\школа\Презентация олимпийские игры\1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712879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1835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3603812"/>
            <a:ext cx="2578160" cy="2517289"/>
          </a:xfrm>
        </p:spPr>
        <p:txBody>
          <a:bodyPr>
            <a:normAutofit/>
          </a:bodyPr>
          <a:lstStyle/>
          <a:p>
            <a:endParaRPr lang="ru-RU" sz="4800" dirty="0"/>
          </a:p>
        </p:txBody>
      </p:sp>
      <p:pic>
        <p:nvPicPr>
          <p:cNvPr id="13314" name="Picture 2" descr="C:\Users\Sony\Documents\школа\Презентация олимпийские игры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460851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771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842620"/>
          </a:xfrm>
        </p:spPr>
        <p:txBody>
          <a:bodyPr/>
          <a:lstStyle/>
          <a:p>
            <a:r>
              <a:rPr lang="ru-RU" sz="4000" dirty="0" smtClean="0"/>
              <a:t>13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Sony\Documents\школа\Презентация олимпийские игры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907" y="2204864"/>
            <a:ext cx="3692077" cy="429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Sony\Documents\школа\Презентация олимпийские игры\12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3672408" cy="429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1147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14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Sony\Documents\школа\Презентация олимпийские игры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3888432" cy="416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Sony\Documents\школа\Презентация олимпийские игры\13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3977556" cy="274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0647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1026" name="Picture 2" descr="C:\Users\Sony\Documents\школа\Презентация олимпийские игры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7848872" cy="389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3386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ny\Documents\школа\Презентация олимпийские игры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70485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600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2001" y="559398"/>
            <a:ext cx="1287711" cy="556676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4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56376" y="4293096"/>
            <a:ext cx="387389" cy="17252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Sony\Documents\школа\Презентация олимпийские игры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62169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5329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3603812"/>
            <a:ext cx="2578160" cy="2517289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прыжок</a:t>
            </a:r>
            <a:endParaRPr lang="ru-RU" sz="4800" dirty="0"/>
          </a:p>
        </p:txBody>
      </p:sp>
      <p:pic>
        <p:nvPicPr>
          <p:cNvPr id="5122" name="Picture 2" descr="C:\Users\Sony\Documents\школа\Презентация олимпийские игры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51125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4644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3603812"/>
            <a:ext cx="2578160" cy="2517289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Метание диска</a:t>
            </a:r>
            <a:endParaRPr lang="ru-RU" sz="4800" dirty="0"/>
          </a:p>
        </p:txBody>
      </p:sp>
      <p:pic>
        <p:nvPicPr>
          <p:cNvPr id="6146" name="Picture 2" descr="C:\Users\Sony\Documents\школа\Презентация олимпийские игры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3824"/>
            <a:ext cx="5184576" cy="63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662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3603812"/>
            <a:ext cx="2578160" cy="2517289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Метание копья</a:t>
            </a:r>
            <a:endParaRPr lang="ru-RU" sz="4800" dirty="0"/>
          </a:p>
        </p:txBody>
      </p:sp>
      <p:pic>
        <p:nvPicPr>
          <p:cNvPr id="8194" name="Picture 2" descr="C:\Users\Sony\Documents\школа\Презентация олимпийские игры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684" y="260648"/>
            <a:ext cx="498880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2355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770612"/>
          </a:xfrm>
        </p:spPr>
        <p:txBody>
          <a:bodyPr/>
          <a:lstStyle/>
          <a:p>
            <a:r>
              <a:rPr lang="ru-RU" sz="4000" dirty="0" smtClean="0"/>
              <a:t>Борьба                                        8</a:t>
            </a:r>
            <a:endParaRPr lang="ru-RU" sz="4000" dirty="0"/>
          </a:p>
        </p:txBody>
      </p:sp>
      <p:pic>
        <p:nvPicPr>
          <p:cNvPr id="9218" name="Picture 2" descr="C:\Users\Sony\Documents\школа\Презентация олимпийские игры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8064895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6975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770612"/>
          </a:xfrm>
        </p:spPr>
        <p:txBody>
          <a:bodyPr/>
          <a:lstStyle/>
          <a:p>
            <a:r>
              <a:rPr lang="ru-RU" sz="4000" dirty="0" smtClean="0"/>
              <a:t>Бег                                          9</a:t>
            </a:r>
            <a:endParaRPr lang="ru-RU" sz="4000" dirty="0"/>
          </a:p>
        </p:txBody>
      </p:sp>
      <p:pic>
        <p:nvPicPr>
          <p:cNvPr id="10243" name="Picture 3" descr="C:\Users\Sony\Documents\школа\Презентация олимпийские игры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8568952" cy="423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58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:split orient="vert"/>
      </p:transition>
    </mc:Choice>
    <mc:Fallback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79</TotalTime>
  <Words>41</Words>
  <Application>Microsoft Office PowerPoint</Application>
  <PresentationFormat>Экран (4:3)</PresentationFormat>
  <Paragraphs>22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Олимпийские игры</vt:lpstr>
      <vt:lpstr>2</vt:lpstr>
      <vt:lpstr>Слайд 3</vt:lpstr>
      <vt:lpstr>Слайд 4</vt:lpstr>
      <vt:lpstr>                                5</vt:lpstr>
      <vt:lpstr>                                6</vt:lpstr>
      <vt:lpstr>                                7</vt:lpstr>
      <vt:lpstr>Борьба                                        8</vt:lpstr>
      <vt:lpstr>Бег                                          9</vt:lpstr>
      <vt:lpstr>10</vt:lpstr>
      <vt:lpstr>Слайд 11</vt:lpstr>
      <vt:lpstr>                                12</vt:lpstr>
      <vt:lpstr>13</vt:lpstr>
      <vt:lpstr>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Sony</dc:creator>
  <cp:lastModifiedBy>Home-pc</cp:lastModifiedBy>
  <cp:revision>14</cp:revision>
  <dcterms:created xsi:type="dcterms:W3CDTF">2012-01-31T18:53:01Z</dcterms:created>
  <dcterms:modified xsi:type="dcterms:W3CDTF">2012-02-13T05:37:49Z</dcterms:modified>
</cp:coreProperties>
</file>