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87" r:id="rId4"/>
    <p:sldId id="258" r:id="rId5"/>
    <p:sldId id="280" r:id="rId6"/>
    <p:sldId id="281" r:id="rId7"/>
    <p:sldId id="312" r:id="rId8"/>
    <p:sldId id="283" r:id="rId9"/>
    <p:sldId id="282" r:id="rId10"/>
    <p:sldId id="279" r:id="rId11"/>
    <p:sldId id="284" r:id="rId12"/>
    <p:sldId id="310" r:id="rId13"/>
    <p:sldId id="286" r:id="rId14"/>
    <p:sldId id="313" r:id="rId15"/>
    <p:sldId id="314" r:id="rId16"/>
    <p:sldId id="260" r:id="rId17"/>
    <p:sldId id="261" r:id="rId18"/>
    <p:sldId id="288" r:id="rId19"/>
    <p:sldId id="289" r:id="rId20"/>
    <p:sldId id="291" r:id="rId21"/>
    <p:sldId id="316" r:id="rId22"/>
    <p:sldId id="263" r:id="rId23"/>
    <p:sldId id="315" r:id="rId24"/>
    <p:sldId id="264" r:id="rId25"/>
    <p:sldId id="265" r:id="rId26"/>
    <p:sldId id="267" r:id="rId27"/>
    <p:sldId id="268" r:id="rId28"/>
    <p:sldId id="270" r:id="rId29"/>
    <p:sldId id="269" r:id="rId30"/>
    <p:sldId id="272" r:id="rId31"/>
    <p:sldId id="305" r:id="rId32"/>
    <p:sldId id="275" r:id="rId33"/>
    <p:sldId id="303" r:id="rId34"/>
    <p:sldId id="304" r:id="rId35"/>
    <p:sldId id="276" r:id="rId36"/>
    <p:sldId id="295" r:id="rId37"/>
    <p:sldId id="296" r:id="rId38"/>
    <p:sldId id="306" r:id="rId39"/>
    <p:sldId id="278" r:id="rId40"/>
    <p:sldId id="317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/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14A6A-545D-48F0-9EDE-F9AA330CA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10E47-AC40-460C-B762-C9E782F31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EBAA3-D810-4800-862D-EB7C4A658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33EE1-DA8D-4654-86AA-141628A2C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E890-04F6-476D-A099-8EF52E935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6A1CD-F962-4113-AC4A-FC0EC9D08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2CD89-4336-4A38-81FC-192DD4A79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049D9-A461-40CB-93D7-548C23697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2E24C-56AB-4941-8F96-2B7516D41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5BEC7-CA0E-4A13-BD41-8B02CC339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01840-6AE7-46A4-920D-A8012B17E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5A4FA-4116-4B34-BDAE-B117F717D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effectLst/>
              </a:defRPr>
            </a:lvl1pPr>
          </a:lstStyle>
          <a:p>
            <a:pPr>
              <a:defRPr/>
            </a:pPr>
            <a:fld id="{83026AAE-7879-4E73-81F4-7F98A3182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371600"/>
            <a:ext cx="6513513" cy="2273300"/>
          </a:xfrm>
        </p:spPr>
        <p:txBody>
          <a:bodyPr/>
          <a:lstStyle/>
          <a:p>
            <a:pPr eaLnBrk="1" hangingPunct="1">
              <a:defRPr/>
            </a:pPr>
            <a:r>
              <a:rPr lang="ru-RU" sz="5000" b="1" dirty="0" smtClean="0"/>
              <a:t>Прогулки по Краснодару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3716338"/>
            <a:ext cx="3455988" cy="17287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Лоза Юлия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ученица 2 класса </a:t>
            </a:r>
            <a:r>
              <a:rPr lang="en-US" sz="1800" b="1" i="1" dirty="0" smtClean="0">
                <a:solidFill>
                  <a:schemeClr val="tx2"/>
                </a:solidFill>
                <a:latin typeface="Arial" charset="0"/>
              </a:rPr>
              <a:t>“</a:t>
            </a: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Г</a:t>
            </a:r>
            <a:r>
              <a:rPr lang="en-US" sz="1800" b="1" i="1" dirty="0" smtClean="0">
                <a:solidFill>
                  <a:schemeClr val="tx2"/>
                </a:solidFill>
                <a:latin typeface="Arial" charset="0"/>
              </a:rPr>
              <a:t>”</a:t>
            </a:r>
            <a:endParaRPr lang="ru-RU" sz="1800" b="1" i="1" dirty="0" smtClean="0">
              <a:solidFill>
                <a:schemeClr val="tx2"/>
              </a:solidFill>
              <a:latin typeface="Arial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МБОУ СОШ № 96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Учитель </a:t>
            </a:r>
            <a:r>
              <a:rPr lang="ru-RU" sz="1800" b="1" i="1" dirty="0" err="1" smtClean="0">
                <a:solidFill>
                  <a:schemeClr val="tx2"/>
                </a:solidFill>
                <a:latin typeface="Arial" charset="0"/>
              </a:rPr>
              <a:t>Майорова</a:t>
            </a: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solidFill>
                  <a:schemeClr val="tx2"/>
                </a:solidFill>
                <a:latin typeface="Arial" charset="0"/>
              </a:rPr>
              <a:t>Христина Александровна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i="1" dirty="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IMG_04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86734">
            <a:off x="1763713" y="620713"/>
            <a:ext cx="4319587" cy="57594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 rot="596620">
            <a:off x="6011863" y="1844675"/>
            <a:ext cx="2519362" cy="93503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еще в парке можно кататься на самокате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IMG_908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549275"/>
            <a:ext cx="7197725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276600" y="6308725"/>
            <a:ext cx="3240088" cy="385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или на индийском каноэ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G_0029 - коп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908050"/>
            <a:ext cx="4048125" cy="53975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4339" name="Picture 3" descr="IMG_00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60350"/>
            <a:ext cx="4319587" cy="57578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5003800" y="188913"/>
            <a:ext cx="2952750" cy="38576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или на машинке.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116013" y="6165850"/>
            <a:ext cx="3311525" cy="385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можно на велосипеде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IMG_93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8038" y="1268413"/>
            <a:ext cx="3598862" cy="47974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5363" name="Picture 4" descr="IMG_93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65175"/>
            <a:ext cx="3598863" cy="47974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5364" name="Picture 5" descr="IMG_93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45138" y="2060575"/>
            <a:ext cx="3598862" cy="47974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563938" y="260350"/>
            <a:ext cx="4176712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Преодолевать препятствия в веревочном городке.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IMG_708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723152">
            <a:off x="1221581" y="1018382"/>
            <a:ext cx="6061075" cy="454501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443663" y="4581525"/>
            <a:ext cx="2555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Можно прогуляться по Городскому саду (парк им. Горького)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IMG_709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915374">
            <a:off x="1620044" y="1051719"/>
            <a:ext cx="5757862" cy="43180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732588" y="4076700"/>
            <a:ext cx="1584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1331913" y="6021388"/>
            <a:ext cx="4105275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где есть очень красивые фонтаны.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G_0880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188913"/>
            <a:ext cx="5216525" cy="648176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9388" y="2636838"/>
            <a:ext cx="2016125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Потанцевать там на сцене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G_08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82854">
            <a:off x="597694" y="1250156"/>
            <a:ext cx="5759450" cy="43195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508625" y="1628775"/>
            <a:ext cx="2951163" cy="93503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Опробовать новый способ передвижения по воде.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IMG_79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333375"/>
            <a:ext cx="4318000" cy="57578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 rot="-854123">
            <a:off x="323850" y="1773238"/>
            <a:ext cx="2627313" cy="17589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Прогуливаясь по ул. Красной не забудьте поприветствовать очаровательную чету собак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IMG_529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93146">
            <a:off x="250825" y="333375"/>
            <a:ext cx="4800600" cy="360045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 rot="678596">
            <a:off x="161925" y="4572000"/>
            <a:ext cx="3649663" cy="7080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Полюбоваться фонтанами в центре города</a:t>
            </a:r>
          </a:p>
        </p:txBody>
      </p:sp>
      <p:pic>
        <p:nvPicPr>
          <p:cNvPr id="23556" name="Picture 7" descr="IMG_828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54044">
            <a:off x="4356100" y="765175"/>
            <a:ext cx="4117975" cy="54895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70564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Я родилась зимой 2003 года в Краснодаре и с этого момента началась моя история знакомства с родным городом. </a:t>
            </a:r>
          </a:p>
        </p:txBody>
      </p:sp>
      <p:pic>
        <p:nvPicPr>
          <p:cNvPr id="4100" name="Picture 6" descr="IMG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196975"/>
            <a:ext cx="1876425" cy="30543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101" name="Picture 8" descr="IMG_889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163" y="1557338"/>
            <a:ext cx="3598862" cy="47974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102" name="Picture 9" descr="IMG_889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150" y="1773238"/>
            <a:ext cx="3598863" cy="47974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68538" y="836613"/>
            <a:ext cx="597693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Я хочу рассказать вам о своем Краснодаре, в котором я живу, учусь, гуляю, в общем расту </a:t>
            </a: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</a:t>
            </a:r>
            <a:endParaRPr lang="ru-RU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1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Чаще всего я гуляю во дворе своего дома, где летом цветут вот такие красивые розы.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IMG_79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43756">
            <a:off x="1547813" y="620713"/>
            <a:ext cx="5257800" cy="394335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2124075" y="5229225"/>
            <a:ext cx="3311525" cy="3698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 прокатиться на ослике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G_37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53600">
            <a:off x="3492500" y="2009775"/>
            <a:ext cx="5159375" cy="38671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5603" name="Picture 3" descr="IMG_37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047856">
            <a:off x="-225424" y="874712"/>
            <a:ext cx="5256212" cy="3941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 rot="1022349">
            <a:off x="4137025" y="747713"/>
            <a:ext cx="4683125" cy="10255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Посмотреть на динозавров в Краснодарском музее-заповеднике им. Е. Д. Фелицына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G_18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74567">
            <a:off x="584200" y="290513"/>
            <a:ext cx="3562350" cy="47513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6627" name="Picture 3" descr="IMG_18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09153">
            <a:off x="5002213" y="442913"/>
            <a:ext cx="3673475" cy="489743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908175" y="5445125"/>
            <a:ext cx="5976938" cy="93503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По выходным на ул. Красной играют на индейских инструментах очень красивую музыку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IMG_18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79719">
            <a:off x="1258888" y="333375"/>
            <a:ext cx="4321175" cy="576103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795963" y="2492375"/>
            <a:ext cx="2952750" cy="148431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рядом с домом книги появились вот такие металлические картины из жизни старого Краснодара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G_18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188913"/>
            <a:ext cx="4483100" cy="597693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300788" y="2276475"/>
            <a:ext cx="2519362" cy="368141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Гуляя по ул. Красной, я встретила семью, одетую в традиционные русские рубахи. Они рассказали, что эта одежда была сшита прабабушкой этой девочки, когда та была еще девочкой. 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MG_18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333375"/>
            <a:ext cx="7197725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763713" y="5949950"/>
            <a:ext cx="6480175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У Краснодара есть и свой кошелек, который находится возле кооперативного рынка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IMG_05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762551">
            <a:off x="1908175" y="1052513"/>
            <a:ext cx="5757863" cy="43195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35150" y="6302375"/>
            <a:ext cx="6065838" cy="385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в дендрарии очень красиво и живут павлины 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IMG_72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15888"/>
            <a:ext cx="4797425" cy="359886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1747" name="Picture 4" descr="IMG_72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6575" y="3259138"/>
            <a:ext cx="4797425" cy="359886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1748" name="Picture 5" descr="IMG_7261_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88913"/>
            <a:ext cx="3725862" cy="51117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692275" y="5516563"/>
            <a:ext cx="2735263" cy="9620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 парке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Солнечный остров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есть зоопарк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в котором можно посмотреть на экзотических птиц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MG_734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404813"/>
            <a:ext cx="4375150" cy="58324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019925" y="3068638"/>
            <a:ext cx="1690688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и животных</a:t>
            </a:r>
          </a:p>
          <a:p>
            <a:pPr>
              <a:defRPr/>
            </a:pPr>
            <a:endParaRPr lang="ru-RU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IMG_729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692150"/>
            <a:ext cx="7488237" cy="56165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51275" y="5013325"/>
            <a:ext cx="4427538" cy="12096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когда устанешь бродить по зоопарку, можно присесть на лавочку рядом со сказочными персонажами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IMG_94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57504">
            <a:off x="395288" y="404813"/>
            <a:ext cx="5545137" cy="41592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123" name="Picture 5" descr="IMG_60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914848">
            <a:off x="4148931" y="1835944"/>
            <a:ext cx="5113338" cy="3835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 rot="961633">
            <a:off x="611188" y="4941888"/>
            <a:ext cx="4103687" cy="93503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еще во дворе можно играть с друзьями, кататься на качелях и лазить по деревьям.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 descr="IMG_016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1643623">
            <a:off x="3924300" y="549275"/>
            <a:ext cx="3238500" cy="43180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7891" name="Picture 4" descr="IMG_016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150" y="2781300"/>
            <a:ext cx="5086350" cy="38163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7892" name="Picture 5" descr="IMG_189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932706">
            <a:off x="216694" y="1088231"/>
            <a:ext cx="4318000" cy="3240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019925" y="4437063"/>
            <a:ext cx="1728788" cy="20320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Иногда к нам в город приходит настоящая зима и тогда можно валяться в снегу, кататься на санках, играть в снежки и лепить снеговиков.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IMG_84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404813"/>
            <a:ext cx="453707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732588" y="3141663"/>
            <a:ext cx="1800225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Но бывает и такая зима.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859338" y="549275"/>
            <a:ext cx="1584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1 декабря 2009 года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IMG_942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188913"/>
            <a:ext cx="4537075" cy="60483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443663" y="2781300"/>
            <a:ext cx="2160587" cy="12096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Можно прогуляться по улочке старой Европы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IMG_02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333375"/>
            <a:ext cx="4319588" cy="57578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6732588" y="2781300"/>
            <a:ext cx="1943100" cy="93503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Покататься на ледовом катке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IMG_03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774513">
            <a:off x="-84137" y="668338"/>
            <a:ext cx="3836987" cy="287813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1987" name="Picture 5" descr="IMG_03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708927">
            <a:off x="4764881" y="932657"/>
            <a:ext cx="4797425" cy="3598862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1988" name="Picture 6" descr="IMG_037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833478">
            <a:off x="1189037" y="1627188"/>
            <a:ext cx="5757863" cy="43195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6156325" y="5516563"/>
            <a:ext cx="2447925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И поиграть с друзьями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2 10х15 (1)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17475"/>
            <a:ext cx="4016375" cy="43195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3011" name="Picture 3" descr="2 10х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838200"/>
            <a:ext cx="3598862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4581525"/>
            <a:ext cx="4103688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Потом поучаствовать в конкурсе бальных танцев, 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IMG_008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1052513"/>
            <a:ext cx="5757863" cy="43195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051050" y="5734050"/>
            <a:ext cx="5905500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Весело отпраздновать наступающий Новый год в школе с одноклассниками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IMG_01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60350"/>
            <a:ext cx="4319588" cy="57578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6083" name="Picture 5" descr="IMG_01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6000" y="765175"/>
            <a:ext cx="4318000" cy="57578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331913" y="6092825"/>
            <a:ext cx="3382962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Сфотографироваться с оленями Деда Мороза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IMG_06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549275"/>
            <a:ext cx="7197725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771775" y="6165850"/>
            <a:ext cx="3600450" cy="385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Ну и конечно родная школа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IMG_07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549275"/>
            <a:ext cx="7197725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31913" y="6092825"/>
            <a:ext cx="7416800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В озеленении двора которой наш класс принимал самое деятельное участие.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IMG_07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856883">
            <a:off x="3654425" y="890588"/>
            <a:ext cx="5616575" cy="42132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6147" name="Picture 4" descr="IMG_08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23507">
            <a:off x="-188118" y="1061244"/>
            <a:ext cx="5256212" cy="394335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 rot="357052">
            <a:off x="1763713" y="5229225"/>
            <a:ext cx="5113337" cy="12096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Я люблю гулять в Чистяковской роще. Там есть замечательная спортивная площадка, на которой можно играть и заниматься на турниках.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" descr="IMG_58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188913"/>
            <a:ext cx="4589463" cy="61182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50179" name="WordArt 4"/>
          <p:cNvSpPr>
            <a:spLocks noChangeArrowheads="1" noChangeShapeType="1" noTextEdit="1"/>
          </p:cNvSpPr>
          <p:nvPr/>
        </p:nvSpPr>
        <p:spPr bwMode="auto">
          <a:xfrm>
            <a:off x="755650" y="4149725"/>
            <a:ext cx="7777163" cy="244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Я люблю тебя, Краснодар!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IMG_90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404813"/>
            <a:ext cx="7197725" cy="5399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547813" y="5876925"/>
            <a:ext cx="6840537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 можно побродить по парку в поисках всяких красивых мест, таких как этот водоем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IMG_905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260350"/>
            <a:ext cx="4591050" cy="611981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443663" y="2636838"/>
            <a:ext cx="2233612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с фонтанчиками и лягушками.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G_006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549275"/>
            <a:ext cx="7197725" cy="5399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1619250" y="6092825"/>
            <a:ext cx="6408738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А если еще поискать, то можно найти уголок старой Венеции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MG_9079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476250"/>
            <a:ext cx="6913562" cy="52800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547813" y="5876925"/>
            <a:ext cx="6337300" cy="660400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Прогуливаясь по парку, можно встретить и его разных обитателей, например, белочек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IMG_907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620713"/>
            <a:ext cx="7197725" cy="5399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 rot="-428343">
            <a:off x="3419475" y="6165850"/>
            <a:ext cx="2303463" cy="385763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и голубей </a:t>
            </a:r>
            <a:r>
              <a:rPr lang="ru-RU" sz="1800" i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</a:t>
            </a:r>
            <a:endParaRPr lang="ru-RU" sz="1800" i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  <a:cs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1862</TotalTime>
  <Words>457</Words>
  <Application>Microsoft Office PowerPoint</Application>
  <PresentationFormat>Экран (4:3)</PresentationFormat>
  <Paragraphs>49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Пастель</vt:lpstr>
      <vt:lpstr>Прогулки по Краснодару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Михаил</cp:lastModifiedBy>
  <cp:revision>133</cp:revision>
  <dcterms:created xsi:type="dcterms:W3CDTF">2012-01-28T07:34:44Z</dcterms:created>
  <dcterms:modified xsi:type="dcterms:W3CDTF">2012-02-13T16:07:04Z</dcterms:modified>
</cp:coreProperties>
</file>