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56" r:id="rId3"/>
    <p:sldId id="269" r:id="rId4"/>
    <p:sldId id="257" r:id="rId5"/>
    <p:sldId id="258" r:id="rId6"/>
    <p:sldId id="259" r:id="rId7"/>
    <p:sldId id="267" r:id="rId8"/>
    <p:sldId id="266" r:id="rId9"/>
    <p:sldId id="265" r:id="rId10"/>
    <p:sldId id="264" r:id="rId11"/>
    <p:sldId id="263" r:id="rId12"/>
    <p:sldId id="262" r:id="rId13"/>
    <p:sldId id="261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00351C-94C4-4C8D-9AEE-4FC359D4FEBB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0B5D1C-B3C3-4850-AE87-7D42AB98ED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00351C-94C4-4C8D-9AEE-4FC359D4FEBB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0B5D1C-B3C3-4850-AE87-7D42AB98ED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3050" y="0"/>
            <a:ext cx="2074863" cy="59499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95288" y="0"/>
            <a:ext cx="6075362" cy="59499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00351C-94C4-4C8D-9AEE-4FC359D4FEBB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0B5D1C-B3C3-4850-AE87-7D42AB98ED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00351C-94C4-4C8D-9AEE-4FC359D4FEBB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0B5D1C-B3C3-4850-AE87-7D42AB98ED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00351C-94C4-4C8D-9AEE-4FC359D4FEBB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0B5D1C-B3C3-4850-AE87-7D42AB98ED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5288" y="981075"/>
            <a:ext cx="4038600" cy="4968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86288" y="981075"/>
            <a:ext cx="4038600" cy="4968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00351C-94C4-4C8D-9AEE-4FC359D4FEBB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0B5D1C-B3C3-4850-AE87-7D42AB98ED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00351C-94C4-4C8D-9AEE-4FC359D4FEBB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0B5D1C-B3C3-4850-AE87-7D42AB98ED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00351C-94C4-4C8D-9AEE-4FC359D4FEBB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0B5D1C-B3C3-4850-AE87-7D42AB98ED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00351C-94C4-4C8D-9AEE-4FC359D4FEBB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0B5D1C-B3C3-4850-AE87-7D42AB98ED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00351C-94C4-4C8D-9AEE-4FC359D4FEBB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0B5D1C-B3C3-4850-AE87-7D42AB98ED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00351C-94C4-4C8D-9AEE-4FC359D4FEBB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0B5D1C-B3C3-4850-AE87-7D42AB98ED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0"/>
            <a:ext cx="9144000" cy="6910388"/>
            <a:chOff x="0" y="0"/>
            <a:chExt cx="5760" cy="4353"/>
          </a:xfrm>
        </p:grpSpPr>
        <p:pic>
          <p:nvPicPr>
            <p:cNvPr id="1031" name="Picture 7" descr="1222"/>
            <p:cNvPicPr>
              <a:picLocks noChangeAspect="1" noChangeArrowheads="1"/>
            </p:cNvPicPr>
            <p:nvPr userDrawn="1"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0" y="0"/>
              <a:ext cx="5760" cy="4353"/>
            </a:xfrm>
            <a:prstGeom prst="rect">
              <a:avLst/>
            </a:prstGeom>
            <a:noFill/>
          </p:spPr>
        </p:pic>
        <p:pic>
          <p:nvPicPr>
            <p:cNvPr id="1032" name="Picture 8" descr="1222"/>
            <p:cNvPicPr>
              <a:picLocks noChangeAspect="1" noChangeArrowheads="1"/>
            </p:cNvPicPr>
            <p:nvPr userDrawn="1"/>
          </p:nvPicPr>
          <p:blipFill>
            <a:blip r:embed="rId13"/>
            <a:srcRect l="97639" r="-1180" b="758"/>
            <a:stretch>
              <a:fillRect/>
            </a:stretch>
          </p:blipFill>
          <p:spPr bwMode="auto">
            <a:xfrm>
              <a:off x="0" y="0"/>
              <a:ext cx="204" cy="4320"/>
            </a:xfrm>
            <a:prstGeom prst="rect">
              <a:avLst/>
            </a:prstGeom>
            <a:noFill/>
          </p:spPr>
        </p:pic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0"/>
            <a:ext cx="82296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981075"/>
            <a:ext cx="822960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9E00351C-94C4-4C8D-9AEE-4FC359D4FEBB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C0B5D1C-B3C3-4850-AE87-7D42AB98ED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66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66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66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6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6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6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6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6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3286124"/>
            <a:ext cx="6400800" cy="1752600"/>
          </a:xfrm>
        </p:spPr>
        <p:txBody>
          <a:bodyPr/>
          <a:lstStyle/>
          <a:p>
            <a:r>
              <a:rPr lang="uk-UA" b="1" dirty="0" smtClean="0"/>
              <a:t>Додавання  і  віднімання  раціональних чисел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1643050"/>
            <a:ext cx="79671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УРОКИ  МУДРОЇ  СОВИ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Picture 2" descr="D:\C диска С\Мои документы\Мои рисунки\95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928934"/>
            <a:ext cx="2500298" cy="25002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C диска С\Мои документы\Мои рисунки\95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14422"/>
            <a:ext cx="2500298" cy="2500298"/>
          </a:xfrm>
          <a:prstGeom prst="rect">
            <a:avLst/>
          </a:prstGeom>
          <a:noFill/>
        </p:spPr>
      </p:pic>
      <p:pic>
        <p:nvPicPr>
          <p:cNvPr id="3074" name="Picture 2" descr="D:\C диска С\Мои документы\Мои рисунки\1986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206" y="2143116"/>
            <a:ext cx="1714512" cy="171451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786050" y="1785926"/>
            <a:ext cx="2928958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rgbClr val="FF0000"/>
                </a:solidFill>
              </a:rPr>
              <a:t>МОЛОДЕЦЬ!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5008" y="1071546"/>
            <a:ext cx="257176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FF0000"/>
                </a:solidFill>
              </a:rPr>
              <a:t>Вивчи правила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5008" y="1000108"/>
            <a:ext cx="2428892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FF0000"/>
                </a:solidFill>
              </a:rPr>
              <a:t>Вивчи правила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643570" y="1071546"/>
            <a:ext cx="2643206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FF0000"/>
                </a:solidFill>
              </a:rPr>
              <a:t>Вивчи правила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0" name="Выноска-облако 9"/>
          <p:cNvSpPr/>
          <p:nvPr/>
        </p:nvSpPr>
        <p:spPr>
          <a:xfrm>
            <a:off x="571472" y="214290"/>
            <a:ext cx="3429024" cy="142876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rgbClr val="FF0000"/>
                </a:solidFill>
              </a:rPr>
              <a:t>-6,2-(-5,5)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14414" y="5572140"/>
            <a:ext cx="8899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chemeClr val="accent1">
                    <a:lumMod val="10000"/>
                  </a:schemeClr>
                </a:solidFill>
              </a:rPr>
              <a:t>-0,7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357290" y="4500570"/>
            <a:ext cx="7537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chemeClr val="accent1">
                    <a:lumMod val="10000"/>
                  </a:schemeClr>
                </a:solidFill>
              </a:rPr>
              <a:t>0,7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285852" y="5072074"/>
            <a:ext cx="10949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chemeClr val="accent1">
                    <a:lumMod val="10000"/>
                  </a:schemeClr>
                </a:solidFill>
              </a:rPr>
              <a:t>-11,7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357290" y="3929066"/>
            <a:ext cx="9587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chemeClr val="accent1">
                    <a:lumMod val="10000"/>
                  </a:schemeClr>
                </a:solidFill>
              </a:rPr>
              <a:t>11,7</a:t>
            </a:r>
            <a:endParaRPr lang="ru-RU" sz="3200" b="1" dirty="0">
              <a:solidFill>
                <a:schemeClr val="accent1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2" grpId="0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C диска С\Мои документы\Мои рисунки\95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14422"/>
            <a:ext cx="2500298" cy="2500298"/>
          </a:xfrm>
          <a:prstGeom prst="rect">
            <a:avLst/>
          </a:prstGeom>
          <a:noFill/>
        </p:spPr>
      </p:pic>
      <p:pic>
        <p:nvPicPr>
          <p:cNvPr id="3074" name="Picture 2" descr="D:\C диска С\Мои документы\Мои рисунки\1986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206" y="2143116"/>
            <a:ext cx="1714512" cy="171451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715008" y="1071546"/>
            <a:ext cx="250033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FF0000"/>
                </a:solidFill>
              </a:rPr>
              <a:t>Вивчи правила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14612" y="1857364"/>
            <a:ext cx="285752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rgbClr val="FF0000"/>
                </a:solidFill>
              </a:rPr>
              <a:t>МОЛОДЕЦЬ!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5008" y="1142984"/>
            <a:ext cx="2357454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FF0000"/>
                </a:solidFill>
              </a:rPr>
              <a:t>Вивчи правила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643570" y="1142984"/>
            <a:ext cx="264320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FF0000"/>
                </a:solidFill>
              </a:rPr>
              <a:t>Вивчи правила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0" name="Выноска-облако 9"/>
          <p:cNvSpPr/>
          <p:nvPr/>
        </p:nvSpPr>
        <p:spPr>
          <a:xfrm>
            <a:off x="714348" y="214290"/>
            <a:ext cx="3214710" cy="121444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rgbClr val="FF0000"/>
                </a:solidFill>
              </a:rPr>
              <a:t>3,2+(-2,8)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85852" y="3786190"/>
            <a:ext cx="7537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chemeClr val="accent5">
                    <a:lumMod val="10000"/>
                  </a:schemeClr>
                </a:solidFill>
              </a:rPr>
              <a:t>0,4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214414" y="4857760"/>
            <a:ext cx="8899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chemeClr val="accent5">
                    <a:lumMod val="10000"/>
                  </a:schemeClr>
                </a:solidFill>
              </a:rPr>
              <a:t>-0,4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214414" y="4286256"/>
            <a:ext cx="5485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chemeClr val="accent5">
                    <a:lumMod val="10000"/>
                  </a:schemeClr>
                </a:solidFill>
              </a:rPr>
              <a:t>-6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285852" y="5429264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/>
              <a:t>6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8" grpId="0" animBg="1"/>
      <p:bldP spid="8" grpId="1" animBg="1"/>
      <p:bldP spid="9" grpId="0" animBg="1"/>
      <p:bldP spid="9" grpId="1" animBg="1"/>
      <p:bldP spid="12" grpId="0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C диска С\Мои документы\Мои рисунки\95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142984"/>
            <a:ext cx="2500298" cy="2500298"/>
          </a:xfrm>
          <a:prstGeom prst="rect">
            <a:avLst/>
          </a:prstGeom>
          <a:noFill/>
        </p:spPr>
      </p:pic>
      <p:pic>
        <p:nvPicPr>
          <p:cNvPr id="3074" name="Picture 2" descr="D:\C диска С\Мои документы\Мои рисунки\1986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206" y="2143116"/>
            <a:ext cx="1714512" cy="171451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500694" y="1071546"/>
            <a:ext cx="2428892" cy="7857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FF0000"/>
                </a:solidFill>
              </a:rPr>
              <a:t>Вивчи правила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14612" y="1785926"/>
            <a:ext cx="2786082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rgbClr val="FF0000"/>
                </a:solidFill>
              </a:rPr>
              <a:t>МОЛОДЕЦЬ!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00694" y="1000108"/>
            <a:ext cx="2428892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FF0000"/>
                </a:solidFill>
              </a:rPr>
              <a:t>Вивчи правила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429256" y="1000108"/>
            <a:ext cx="2571768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FF0000"/>
                </a:solidFill>
              </a:rPr>
              <a:t>Вивчи правила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0" name="Выноска-облако 9"/>
          <p:cNvSpPr/>
          <p:nvPr/>
        </p:nvSpPr>
        <p:spPr>
          <a:xfrm>
            <a:off x="1000100" y="428604"/>
            <a:ext cx="2714644" cy="114300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rgbClr val="FF0000"/>
                </a:solidFill>
              </a:rPr>
              <a:t>0-(-3,1)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357290" y="4000504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chemeClr val="accent1">
                    <a:lumMod val="10000"/>
                  </a:schemeClr>
                </a:solidFill>
              </a:rPr>
              <a:t>0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357290" y="4500570"/>
            <a:ext cx="7537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chemeClr val="accent1">
                    <a:lumMod val="10000"/>
                  </a:schemeClr>
                </a:solidFill>
              </a:rPr>
              <a:t>3,1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142976" y="5500702"/>
            <a:ext cx="8899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chemeClr val="accent1">
                    <a:lumMod val="10000"/>
                  </a:schemeClr>
                </a:solidFill>
              </a:rPr>
              <a:t>-3,1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285852" y="5000636"/>
            <a:ext cx="7537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chemeClr val="accent1">
                    <a:lumMod val="10000"/>
                  </a:schemeClr>
                </a:solidFill>
              </a:rPr>
              <a:t>2,1</a:t>
            </a:r>
            <a:endParaRPr lang="ru-RU" sz="3200" b="1" dirty="0">
              <a:solidFill>
                <a:schemeClr val="accent1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8" grpId="0" animBg="1"/>
      <p:bldP spid="8" grpId="1" animBg="1"/>
      <p:bldP spid="9" grpId="0" animBg="1"/>
      <p:bldP spid="9" grpId="1" animBg="1"/>
      <p:bldP spid="11" grpId="0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C диска С\Мои документы\Мои рисунки\95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142984"/>
            <a:ext cx="2500298" cy="2500298"/>
          </a:xfrm>
          <a:prstGeom prst="rect">
            <a:avLst/>
          </a:prstGeom>
          <a:noFill/>
        </p:spPr>
      </p:pic>
      <p:pic>
        <p:nvPicPr>
          <p:cNvPr id="3074" name="Picture 2" descr="D:\C диска С\Мои документы\Мои рисунки\1986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206" y="2143116"/>
            <a:ext cx="1714512" cy="171451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714612" y="1714488"/>
            <a:ext cx="3071834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rgbClr val="FF0000"/>
                </a:solidFill>
              </a:rPr>
              <a:t>МОЛОДЕЦЬ!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57818" y="1071546"/>
            <a:ext cx="2643206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FF0000"/>
                </a:solidFill>
              </a:rPr>
              <a:t>Вивчи правила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429256" y="1071546"/>
            <a:ext cx="250033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FF0000"/>
                </a:solidFill>
              </a:rPr>
              <a:t>Вивчи правила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57818" y="1142984"/>
            <a:ext cx="250033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FF0000"/>
                </a:solidFill>
              </a:rPr>
              <a:t>Вивчи правила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0" name="Выноска-облако 9"/>
          <p:cNvSpPr/>
          <p:nvPr/>
        </p:nvSpPr>
        <p:spPr>
          <a:xfrm>
            <a:off x="785786" y="285728"/>
            <a:ext cx="3214710" cy="114300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rgbClr val="FF0000"/>
                </a:solidFill>
              </a:rPr>
              <a:t>-1,1+(-2,2)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71604" y="3857628"/>
            <a:ext cx="7537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chemeClr val="accent1">
                    <a:lumMod val="10000"/>
                  </a:schemeClr>
                </a:solidFill>
              </a:rPr>
              <a:t>3,3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500166" y="4429132"/>
            <a:ext cx="8899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chemeClr val="accent1">
                    <a:lumMod val="10000"/>
                  </a:schemeClr>
                </a:solidFill>
              </a:rPr>
              <a:t>-1,1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500166" y="5072074"/>
            <a:ext cx="8899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chemeClr val="accent1">
                    <a:lumMod val="10000"/>
                  </a:schemeClr>
                </a:solidFill>
              </a:rPr>
              <a:t>-3,3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500166" y="5643578"/>
            <a:ext cx="7537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chemeClr val="accent1">
                    <a:lumMod val="10000"/>
                  </a:schemeClr>
                </a:solidFill>
              </a:rPr>
              <a:t>1,1</a:t>
            </a:r>
            <a:endParaRPr lang="ru-RU" sz="3200" b="1" dirty="0">
              <a:solidFill>
                <a:schemeClr val="accent1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1" grpId="0"/>
      <p:bldP spid="12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dirty="0" smtClean="0"/>
              <a:t>Презентацію підготувала</a:t>
            </a:r>
          </a:p>
          <a:p>
            <a:pPr>
              <a:buNone/>
            </a:pPr>
            <a:r>
              <a:rPr lang="uk-UA" dirty="0"/>
              <a:t>в</a:t>
            </a:r>
            <a:r>
              <a:rPr lang="uk-UA" dirty="0" smtClean="0"/>
              <a:t>читель математики</a:t>
            </a:r>
          </a:p>
          <a:p>
            <a:pPr>
              <a:buNone/>
            </a:pPr>
            <a:r>
              <a:rPr lang="uk-UA" dirty="0" err="1" smtClean="0"/>
              <a:t>Зеленогірської</a:t>
            </a:r>
            <a:r>
              <a:rPr lang="uk-UA" dirty="0" smtClean="0"/>
              <a:t> ЗОШ І-ІІІ ст.</a:t>
            </a:r>
          </a:p>
          <a:p>
            <a:pPr>
              <a:buNone/>
            </a:pPr>
            <a:r>
              <a:rPr lang="uk-UA" dirty="0" err="1" smtClean="0"/>
              <a:t>Косюга</a:t>
            </a:r>
            <a:r>
              <a:rPr lang="uk-UA" dirty="0" smtClean="0"/>
              <a:t> Л.І.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C диска С\Мои документы\Мои рисунки\95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142984"/>
            <a:ext cx="2500298" cy="2500298"/>
          </a:xfrm>
          <a:prstGeom prst="rect">
            <a:avLst/>
          </a:prstGeom>
          <a:noFill/>
        </p:spPr>
      </p:pic>
      <p:pic>
        <p:nvPicPr>
          <p:cNvPr id="3074" name="Picture 2" descr="D:\C диска С\Мои документы\Мои рисунки\1986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206" y="2143116"/>
            <a:ext cx="1714512" cy="171451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86116" y="2000240"/>
            <a:ext cx="285752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rgbClr val="FF0000"/>
                </a:solidFill>
              </a:rPr>
              <a:t>МОЛОДЕЦЬ!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5008" y="928670"/>
            <a:ext cx="2714644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FF0000"/>
                </a:solidFill>
              </a:rPr>
              <a:t>Вивчи правила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00760" y="928670"/>
            <a:ext cx="2428892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FF0000"/>
                </a:solidFill>
              </a:rPr>
              <a:t>Вивчи правила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00760" y="928670"/>
            <a:ext cx="250033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FF0000"/>
                </a:solidFill>
              </a:rPr>
              <a:t>Вивчи правила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0" name="Выноска-облако 9"/>
          <p:cNvSpPr/>
          <p:nvPr/>
        </p:nvSpPr>
        <p:spPr>
          <a:xfrm>
            <a:off x="1285852" y="0"/>
            <a:ext cx="3429024" cy="142876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rgbClr val="FF0000"/>
                </a:solidFill>
              </a:rPr>
              <a:t>-1,2+(-0,8)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00100" y="3929066"/>
            <a:ext cx="5485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chemeClr val="accent1">
                    <a:lumMod val="10000"/>
                  </a:schemeClr>
                </a:solidFill>
              </a:rPr>
              <a:t>-2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000100" y="4429132"/>
            <a:ext cx="8899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chemeClr val="accent1">
                    <a:lumMod val="10000"/>
                  </a:schemeClr>
                </a:solidFill>
              </a:rPr>
              <a:t>-0,4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000100" y="4929198"/>
            <a:ext cx="7537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chemeClr val="accent1">
                    <a:lumMod val="10000"/>
                  </a:schemeClr>
                </a:solidFill>
              </a:rPr>
              <a:t>0,4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000100" y="5500702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chemeClr val="accent1">
                    <a:lumMod val="10000"/>
                  </a:schemeClr>
                </a:solidFill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3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C диска С\Мои документы\Мои рисунки\95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14422"/>
            <a:ext cx="2500298" cy="2500298"/>
          </a:xfrm>
          <a:prstGeom prst="rect">
            <a:avLst/>
          </a:prstGeom>
          <a:noFill/>
        </p:spPr>
      </p:pic>
      <p:pic>
        <p:nvPicPr>
          <p:cNvPr id="3074" name="Picture 2" descr="D:\C диска С\Мои документы\Мои рисунки\1986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206" y="2143116"/>
            <a:ext cx="1714512" cy="171451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214942" y="857232"/>
            <a:ext cx="264320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FF0000"/>
                </a:solidFill>
              </a:rPr>
              <a:t>Вивчи правила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43240" y="1857364"/>
            <a:ext cx="2857520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rgbClr val="FF0000"/>
                </a:solidFill>
              </a:rPr>
              <a:t>МОЛОДЕЦЬ!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43504" y="857232"/>
            <a:ext cx="2786082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FF0000"/>
                </a:solidFill>
              </a:rPr>
              <a:t>Вивчи правила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14942" y="857232"/>
            <a:ext cx="2643206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FF0000"/>
                </a:solidFill>
              </a:rPr>
              <a:t>Вивчи правила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0" name="Выноска-облако 9"/>
          <p:cNvSpPr/>
          <p:nvPr/>
        </p:nvSpPr>
        <p:spPr>
          <a:xfrm>
            <a:off x="928662" y="0"/>
            <a:ext cx="3000396" cy="135732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rgbClr val="FF0000"/>
                </a:solidFill>
              </a:rPr>
              <a:t>-0,7+1,2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57224" y="5500702"/>
            <a:ext cx="8899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chemeClr val="accent1">
                    <a:lumMod val="10000"/>
                  </a:schemeClr>
                </a:solidFill>
              </a:rPr>
              <a:t>-0,5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928662" y="4929198"/>
            <a:ext cx="7537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chemeClr val="accent1">
                    <a:lumMod val="10000"/>
                  </a:schemeClr>
                </a:solidFill>
              </a:rPr>
              <a:t>1,9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071538" y="3786190"/>
            <a:ext cx="8899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chemeClr val="accent1">
                    <a:lumMod val="10000"/>
                  </a:schemeClr>
                </a:solidFill>
              </a:rPr>
              <a:t>-1,9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928662" y="4357694"/>
            <a:ext cx="7537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chemeClr val="accent1">
                    <a:lumMod val="10000"/>
                  </a:schemeClr>
                </a:solidFill>
              </a:rPr>
              <a:t>0,5</a:t>
            </a:r>
            <a:endParaRPr lang="ru-RU" sz="3200" b="1" dirty="0">
              <a:solidFill>
                <a:schemeClr val="accent1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8" grpId="0" animBg="1"/>
      <p:bldP spid="8" grpId="1" animBg="1"/>
      <p:bldP spid="9" grpId="0" animBg="1"/>
      <p:bldP spid="9" grpId="1" animBg="1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C диска С\Мои документы\Мои рисунки\95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142984"/>
            <a:ext cx="2500298" cy="2500298"/>
          </a:xfrm>
          <a:prstGeom prst="rect">
            <a:avLst/>
          </a:prstGeom>
          <a:noFill/>
        </p:spPr>
      </p:pic>
      <p:pic>
        <p:nvPicPr>
          <p:cNvPr id="3074" name="Picture 2" descr="D:\C диска С\Мои документы\Мои рисунки\1986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206" y="2143116"/>
            <a:ext cx="1714512" cy="171451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072066" y="1000108"/>
            <a:ext cx="285752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FF0000"/>
                </a:solidFill>
              </a:rPr>
              <a:t>Вивчи правила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14942" y="1071546"/>
            <a:ext cx="2357454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FF0000"/>
                </a:solidFill>
              </a:rPr>
              <a:t>Вивчи правила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43504" y="1000108"/>
            <a:ext cx="2500330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FF0000"/>
                </a:solidFill>
              </a:rPr>
              <a:t>Вивчи правила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28926" y="2285992"/>
            <a:ext cx="285752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rgbClr val="FF0000"/>
                </a:solidFill>
              </a:rPr>
              <a:t>МОЛОДЕЦЬ!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0" name="Выноска-облако 9"/>
          <p:cNvSpPr/>
          <p:nvPr/>
        </p:nvSpPr>
        <p:spPr>
          <a:xfrm>
            <a:off x="714348" y="285728"/>
            <a:ext cx="3214710" cy="107157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rgbClr val="FF0000"/>
                </a:solidFill>
              </a:rPr>
              <a:t>0,8-(-0,9)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00100" y="3857628"/>
            <a:ext cx="7537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chemeClr val="accent1">
                    <a:lumMod val="10000"/>
                  </a:schemeClr>
                </a:solidFill>
              </a:rPr>
              <a:t>0,1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928662" y="4429132"/>
            <a:ext cx="8899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chemeClr val="accent1">
                    <a:lumMod val="10000"/>
                  </a:schemeClr>
                </a:solidFill>
              </a:rPr>
              <a:t>-0,1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928662" y="4929198"/>
            <a:ext cx="7537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chemeClr val="accent1">
                    <a:lumMod val="10000"/>
                  </a:schemeClr>
                </a:solidFill>
              </a:rPr>
              <a:t>1,7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857224" y="5429264"/>
            <a:ext cx="8899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chemeClr val="accent1">
                    <a:lumMod val="10000"/>
                  </a:schemeClr>
                </a:solidFill>
              </a:rPr>
              <a:t>-1,7</a:t>
            </a:r>
            <a:endParaRPr lang="ru-RU" sz="3200" b="1" dirty="0">
              <a:solidFill>
                <a:schemeClr val="accent1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11" grpId="0"/>
      <p:bldP spid="12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C диска С\Мои документы\Мои рисунки\95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14422"/>
            <a:ext cx="2500298" cy="2500298"/>
          </a:xfrm>
          <a:prstGeom prst="rect">
            <a:avLst/>
          </a:prstGeom>
          <a:noFill/>
        </p:spPr>
      </p:pic>
      <p:pic>
        <p:nvPicPr>
          <p:cNvPr id="3074" name="Picture 2" descr="D:\C диска С\Мои документы\Мои рисунки\1986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206" y="2143116"/>
            <a:ext cx="1714512" cy="171451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572132" y="785794"/>
            <a:ext cx="2571768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FF0000"/>
                </a:solidFill>
              </a:rPr>
              <a:t>Вивчи правила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72132" y="785794"/>
            <a:ext cx="250033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FF0000"/>
                </a:solidFill>
              </a:rPr>
              <a:t>Вивчи правила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643570" y="714356"/>
            <a:ext cx="250033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FF0000"/>
                </a:solidFill>
              </a:rPr>
              <a:t>Вивчи правила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86050" y="1857364"/>
            <a:ext cx="2857520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rgbClr val="FF0000"/>
                </a:solidFill>
              </a:rPr>
              <a:t>МОЛОДЕЦЬ!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0" name="Выноска-облако 9"/>
          <p:cNvSpPr/>
          <p:nvPr/>
        </p:nvSpPr>
        <p:spPr>
          <a:xfrm>
            <a:off x="1000100" y="214290"/>
            <a:ext cx="2714644" cy="121444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rgbClr val="FF0000"/>
                </a:solidFill>
              </a:rPr>
              <a:t>-1,2-0,9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57224" y="4000504"/>
            <a:ext cx="8899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chemeClr val="accent1">
                    <a:lumMod val="10000"/>
                  </a:schemeClr>
                </a:solidFill>
              </a:rPr>
              <a:t>-0,3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57224" y="4500570"/>
            <a:ext cx="8899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chemeClr val="accent1">
                    <a:lumMod val="10000"/>
                  </a:schemeClr>
                </a:solidFill>
              </a:rPr>
              <a:t>-2,1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928662" y="5072074"/>
            <a:ext cx="7537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chemeClr val="accent1">
                    <a:lumMod val="10000"/>
                  </a:schemeClr>
                </a:solidFill>
              </a:rPr>
              <a:t>2,1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857224" y="5572140"/>
            <a:ext cx="7537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chemeClr val="accent1">
                    <a:lumMod val="10000"/>
                  </a:schemeClr>
                </a:solidFill>
              </a:rPr>
              <a:t>0,3</a:t>
            </a:r>
            <a:endParaRPr lang="ru-RU" sz="3200" b="1" dirty="0">
              <a:solidFill>
                <a:schemeClr val="accent1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11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C диска С\Мои документы\Мои рисунки\95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14422"/>
            <a:ext cx="2500298" cy="2500298"/>
          </a:xfrm>
          <a:prstGeom prst="rect">
            <a:avLst/>
          </a:prstGeom>
          <a:noFill/>
        </p:spPr>
      </p:pic>
      <p:pic>
        <p:nvPicPr>
          <p:cNvPr id="3074" name="Picture 2" descr="D:\C диска С\Мои документы\Мои рисунки\1986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206" y="2143116"/>
            <a:ext cx="1714512" cy="171451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357818" y="928670"/>
            <a:ext cx="2714644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FF0000"/>
                </a:solidFill>
              </a:rPr>
              <a:t>Вивчи правила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28926" y="1928802"/>
            <a:ext cx="2786082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rgbClr val="FF0000"/>
                </a:solidFill>
              </a:rPr>
              <a:t>МОЛОДЕЦЬ!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57818" y="1000108"/>
            <a:ext cx="2786082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FF0000"/>
                </a:solidFill>
              </a:rPr>
              <a:t>Вивчи правила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57818" y="1071546"/>
            <a:ext cx="250033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FF0000"/>
                </a:solidFill>
              </a:rPr>
              <a:t>Вивчи правила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0" name="Выноска-облако 9"/>
          <p:cNvSpPr/>
          <p:nvPr/>
        </p:nvSpPr>
        <p:spPr>
          <a:xfrm>
            <a:off x="714348" y="214290"/>
            <a:ext cx="3357586" cy="142876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rgbClr val="FF0000"/>
                </a:solidFill>
              </a:rPr>
              <a:t>1,05-(-1.1)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71538" y="4000504"/>
            <a:ext cx="8899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chemeClr val="accent1">
                    <a:lumMod val="10000"/>
                  </a:schemeClr>
                </a:solidFill>
              </a:rPr>
              <a:t>-0,6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142976" y="4500570"/>
            <a:ext cx="7537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chemeClr val="accent1">
                    <a:lumMod val="10000"/>
                  </a:schemeClr>
                </a:solidFill>
              </a:rPr>
              <a:t>0,6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071538" y="5000636"/>
            <a:ext cx="9813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chemeClr val="accent1">
                    <a:lumMod val="10000"/>
                  </a:schemeClr>
                </a:solidFill>
              </a:rPr>
              <a:t>2,15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000100" y="5572140"/>
            <a:ext cx="11176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chemeClr val="accent1">
                    <a:lumMod val="10000"/>
                  </a:schemeClr>
                </a:solidFill>
              </a:rPr>
              <a:t>-2,15</a:t>
            </a:r>
            <a:endParaRPr lang="ru-RU" sz="3200" b="1" dirty="0">
              <a:solidFill>
                <a:schemeClr val="accent1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8" grpId="0" animBg="1"/>
      <p:bldP spid="8" grpId="1" animBg="1"/>
      <p:bldP spid="9" grpId="0" animBg="1"/>
      <p:bldP spid="9" grpId="1" animBg="1"/>
      <p:bldP spid="11" grpId="0"/>
      <p:bldP spid="12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C диска С\Мои документы\Мои рисунки\95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14422"/>
            <a:ext cx="2500298" cy="2500298"/>
          </a:xfrm>
          <a:prstGeom prst="rect">
            <a:avLst/>
          </a:prstGeom>
          <a:noFill/>
        </p:spPr>
      </p:pic>
      <p:pic>
        <p:nvPicPr>
          <p:cNvPr id="3074" name="Picture 2" descr="D:\C диска С\Мои документы\Мои рисунки\1986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206" y="2143116"/>
            <a:ext cx="1714512" cy="171451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857884" y="1142984"/>
            <a:ext cx="2357454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FF0000"/>
                </a:solidFill>
              </a:rPr>
              <a:t>Вивчи правила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929322" y="1142984"/>
            <a:ext cx="250033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FF0000"/>
                </a:solidFill>
              </a:rPr>
              <a:t>Вивчи правила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71736" y="1857364"/>
            <a:ext cx="314327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rgbClr val="FF0000"/>
                </a:solidFill>
              </a:rPr>
              <a:t>МОЛОДЕЦЬ!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857884" y="1142984"/>
            <a:ext cx="2714644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FF0000"/>
                </a:solidFill>
              </a:rPr>
              <a:t>Вивчи правила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0" name="Выноска-облако 9"/>
          <p:cNvSpPr/>
          <p:nvPr/>
        </p:nvSpPr>
        <p:spPr>
          <a:xfrm>
            <a:off x="785786" y="285728"/>
            <a:ext cx="2857520" cy="114300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rgbClr val="FF0000"/>
                </a:solidFill>
              </a:rPr>
              <a:t>2,4-3,2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14414" y="3929066"/>
            <a:ext cx="7537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chemeClr val="accent1">
                    <a:lumMod val="10000"/>
                  </a:schemeClr>
                </a:solidFill>
              </a:rPr>
              <a:t>0,8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142976" y="4500570"/>
            <a:ext cx="8899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chemeClr val="accent1">
                    <a:lumMod val="10000"/>
                  </a:schemeClr>
                </a:solidFill>
              </a:rPr>
              <a:t>-0,8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142976" y="5072074"/>
            <a:ext cx="7537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chemeClr val="accent1">
                    <a:lumMod val="10000"/>
                  </a:schemeClr>
                </a:solidFill>
              </a:rPr>
              <a:t>5,6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071538" y="5643578"/>
            <a:ext cx="8899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chemeClr val="accent1">
                    <a:lumMod val="10000"/>
                  </a:schemeClr>
                </a:solidFill>
              </a:rPr>
              <a:t>-5,6</a:t>
            </a:r>
            <a:endParaRPr lang="ru-RU" sz="3200" b="1" dirty="0">
              <a:solidFill>
                <a:schemeClr val="accent1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  <p:bldP spid="9" grpId="0" animBg="1"/>
      <p:bldP spid="9" grpId="1" animBg="1"/>
      <p:bldP spid="11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C диска С\Мои документы\Мои рисунки\95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14422"/>
            <a:ext cx="2500298" cy="2500298"/>
          </a:xfrm>
          <a:prstGeom prst="rect">
            <a:avLst/>
          </a:prstGeom>
          <a:noFill/>
        </p:spPr>
      </p:pic>
      <p:pic>
        <p:nvPicPr>
          <p:cNvPr id="3074" name="Picture 2" descr="D:\C диска С\Мои документы\Мои рисунки\1986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206" y="2143116"/>
            <a:ext cx="1714512" cy="171451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929322" y="928670"/>
            <a:ext cx="257176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FF0000"/>
                </a:solidFill>
              </a:rPr>
              <a:t>Вивчи правила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71736" y="1428736"/>
            <a:ext cx="3000396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rgbClr val="FF0000"/>
                </a:solidFill>
              </a:rPr>
              <a:t>МОЛОДЕЦЬ!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929322" y="928670"/>
            <a:ext cx="257176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FF0000"/>
                </a:solidFill>
              </a:rPr>
              <a:t>Вивчи правила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00760" y="1000108"/>
            <a:ext cx="250033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FF0000"/>
                </a:solidFill>
              </a:rPr>
              <a:t>Вивчи правила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0" name="Выноска-облако 9"/>
          <p:cNvSpPr/>
          <p:nvPr/>
        </p:nvSpPr>
        <p:spPr>
          <a:xfrm>
            <a:off x="785786" y="0"/>
            <a:ext cx="2500330" cy="157163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rgbClr val="FF0000"/>
                </a:solidFill>
              </a:rPr>
              <a:t>1-2,2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142976" y="3929066"/>
            <a:ext cx="7537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chemeClr val="accent1">
                    <a:lumMod val="10000"/>
                  </a:schemeClr>
                </a:solidFill>
              </a:rPr>
              <a:t>1,2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142976" y="4429132"/>
            <a:ext cx="7537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chemeClr val="accent1">
                    <a:lumMod val="10000"/>
                  </a:schemeClr>
                </a:solidFill>
              </a:rPr>
              <a:t>3,2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000100" y="5072074"/>
            <a:ext cx="8899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chemeClr val="accent1">
                    <a:lumMod val="10000"/>
                  </a:schemeClr>
                </a:solidFill>
              </a:rPr>
              <a:t>-1,2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000100" y="5572140"/>
            <a:ext cx="8899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chemeClr val="accent1">
                    <a:lumMod val="10000"/>
                  </a:schemeClr>
                </a:solidFill>
              </a:rPr>
              <a:t>-3,2</a:t>
            </a:r>
            <a:endParaRPr lang="ru-RU" sz="3200" b="1" dirty="0">
              <a:solidFill>
                <a:schemeClr val="accent1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8" grpId="0" animBg="1"/>
      <p:bldP spid="8" grpId="1" animBg="1"/>
      <p:bldP spid="9" grpId="0" animBg="1"/>
      <p:bldP spid="9" grpId="1" animBg="1"/>
      <p:bldP spid="11" grpId="0"/>
      <p:bldP spid="12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C диска С\Мои документы\Мои рисунки\95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142984"/>
            <a:ext cx="2500298" cy="2500298"/>
          </a:xfrm>
          <a:prstGeom prst="rect">
            <a:avLst/>
          </a:prstGeom>
          <a:noFill/>
        </p:spPr>
      </p:pic>
      <p:pic>
        <p:nvPicPr>
          <p:cNvPr id="3074" name="Picture 2" descr="D:\C диска С\Мои документы\Мои рисунки\1986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206" y="2143116"/>
            <a:ext cx="1714512" cy="171451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429256" y="1071546"/>
            <a:ext cx="2714644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FF0000"/>
                </a:solidFill>
              </a:rPr>
              <a:t>Вивчи правила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14612" y="1500174"/>
            <a:ext cx="2928958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rgbClr val="FF0000"/>
                </a:solidFill>
              </a:rPr>
              <a:t>МОЛОДЕЦЬ!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429256" y="1142984"/>
            <a:ext cx="264320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FF0000"/>
                </a:solidFill>
              </a:rPr>
              <a:t>Вивчи правила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429256" y="1071546"/>
            <a:ext cx="257176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FF0000"/>
                </a:solidFill>
              </a:rPr>
              <a:t>Вивчи правила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1" name="Выноска-облако 10"/>
          <p:cNvSpPr/>
          <p:nvPr/>
        </p:nvSpPr>
        <p:spPr>
          <a:xfrm>
            <a:off x="714348" y="0"/>
            <a:ext cx="3357586" cy="128588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rgbClr val="FF0000"/>
                </a:solidFill>
              </a:rPr>
              <a:t>5,3+(-6,1)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85852" y="4286256"/>
            <a:ext cx="9587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chemeClr val="accent1">
                    <a:lumMod val="10000"/>
                  </a:schemeClr>
                </a:solidFill>
              </a:rPr>
              <a:t>11,4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285852" y="3786190"/>
            <a:ext cx="8899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chemeClr val="accent1">
                    <a:lumMod val="10000"/>
                  </a:schemeClr>
                </a:solidFill>
              </a:rPr>
              <a:t>-0,8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357290" y="4786322"/>
            <a:ext cx="7537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chemeClr val="accent1">
                    <a:lumMod val="10000"/>
                  </a:schemeClr>
                </a:solidFill>
              </a:rPr>
              <a:t>0,8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214414" y="5429264"/>
            <a:ext cx="10949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chemeClr val="accent1">
                    <a:lumMod val="10000"/>
                  </a:schemeClr>
                </a:solidFill>
              </a:rPr>
              <a:t>-11,4</a:t>
            </a:r>
            <a:endParaRPr lang="ru-RU" sz="3200" b="1" dirty="0">
              <a:solidFill>
                <a:schemeClr val="accent1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8" grpId="0" animBg="1"/>
      <p:bldP spid="9" grpId="0" animBg="1"/>
      <p:bldP spid="9" grpId="1" animBg="1"/>
      <p:bldP spid="10" grpId="0" animBg="1"/>
      <p:bldP spid="10" grpId="1" animBg="1"/>
      <p:bldP spid="12" grpId="0"/>
      <p:bldP spid="14" grpId="0"/>
      <p:bldP spid="15" grpId="0"/>
    </p:bldLst>
  </p:timing>
</p:sld>
</file>

<file path=ppt/theme/theme1.xml><?xml version="1.0" encoding="utf-8"?>
<a:theme xmlns:a="http://schemas.openxmlformats.org/drawingml/2006/main" name="Тема105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Тема105</Template>
  <TotalTime>147</TotalTime>
  <Words>228</Words>
  <Application>Microsoft Office PowerPoint</Application>
  <PresentationFormat>Экран (4:3)</PresentationFormat>
  <Paragraphs>114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Тема105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FuckYouBill</dc:creator>
  <cp:lastModifiedBy>FuckYouBill</cp:lastModifiedBy>
  <cp:revision>17</cp:revision>
  <dcterms:created xsi:type="dcterms:W3CDTF">2012-02-11T16:11:33Z</dcterms:created>
  <dcterms:modified xsi:type="dcterms:W3CDTF">2012-02-11T21:46:39Z</dcterms:modified>
</cp:coreProperties>
</file>