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дмин" initials="А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6424C-CA18-469F-B630-E91CC2E89D2E}" type="datetimeFigureOut">
              <a:rPr lang="ru-RU" smtClean="0"/>
              <a:t>15.09.2010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57797-43C4-4CC8-95B1-7A02D276AE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till-leven.com/content/fuwa/3schuss.jpg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kak.ru/vimg/article/c25bf1a007e471c61ac8223b83d071cf.gif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ria.ru/image/2247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olympichistory.info/mascots/W1976-M.jp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toptenz.net/wp-content/uploads/2008/08/rocky-raccoon.jp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demiart.ru/forum/journal_uploads3/j86509_1274688804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.cdn.turner.com/si/olympics/2010/blog/2010/02/calgary_1988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kak.ru/vimg/article/cf180d3396494fd4f221700839a8fc14.gif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kak.ru/vimg/article/5d163f104d376bdef320940eb8016c50.gif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45.radikal.ru/i110/1003/6c/d288856cd1cc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g.crazys.info/files/i/2008.8.7/1218118977_olimpiadyi_dizaynfoto_interesno_1_1_1_1_1_1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25 из 49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0"/>
            <a:ext cx="714376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Зимние Олимпийские игры 1968 в Гренобле (Франция)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Стилизованный лыжник </a:t>
            </a:r>
            <a:r>
              <a:rPr lang="ru-RU" sz="2400" dirty="0" err="1" smtClean="0"/>
              <a:t>Шюсс</a:t>
            </a:r>
            <a:r>
              <a:rPr lang="ru-RU" sz="2400" dirty="0" smtClean="0"/>
              <a:t> – игрушка, созданная для зимних Олимпийских игр 1968 в Гренобле (Франция). Значки и фигурки с его изображением пользовались такой популярностью, что </a:t>
            </a:r>
            <a:r>
              <a:rPr lang="ru-RU" sz="2400" dirty="0" err="1" smtClean="0"/>
              <a:t>Шюсс</a:t>
            </a:r>
            <a:r>
              <a:rPr lang="ru-RU" sz="2400" dirty="0" smtClean="0"/>
              <a:t> стал неофициальным талисманом Игр. 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advClick="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000504"/>
            <a:ext cx="8229600" cy="257176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Зимние Олимпийские игры 2006 в Турине (Италия)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Снежок Нив и кубик льда </a:t>
            </a:r>
            <a:r>
              <a:rPr lang="ru-RU" sz="2000" dirty="0" err="1" smtClean="0"/>
              <a:t>Глиз</a:t>
            </a:r>
            <a:r>
              <a:rPr lang="ru-RU" sz="2000" dirty="0" smtClean="0"/>
              <a:t>, талисманы Игр в Турине, были направлены на молодую аудиторию. Среди их основных качеств выделялись энтузиазм, страсть к спору и бережное отношение к окружающей среде. Создавал образы дизайнер Педро </a:t>
            </a:r>
            <a:r>
              <a:rPr lang="ru-RU" sz="2000" dirty="0" err="1" smtClean="0"/>
              <a:t>Альбукерке</a:t>
            </a:r>
            <a:r>
              <a:rPr lang="ru-RU" sz="2000" dirty="0" smtClean="0"/>
              <a:t>, выигравший международный конкурс дизайнеров, организованный Оргкомитетом «Турин 2006».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i-main-pic" descr="Картинка 7 из 82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00042"/>
            <a:ext cx="5080635" cy="254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71942"/>
            <a:ext cx="8229600" cy="257176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Зимние Олимпийские игры 2010 в Ванкувере (Канада)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У зимних Игр 2010 года была группа талисманов: </a:t>
            </a:r>
            <a:r>
              <a:rPr lang="ru-RU" sz="2000" dirty="0" err="1" smtClean="0"/>
              <a:t>Куачи</a:t>
            </a:r>
            <a:r>
              <a:rPr lang="ru-RU" sz="2000" dirty="0" smtClean="0"/>
              <a:t> и Мига – для Олимпийских игр, </a:t>
            </a:r>
            <a:r>
              <a:rPr lang="ru-RU" sz="2000" dirty="0" err="1" smtClean="0"/>
              <a:t>Суми</a:t>
            </a:r>
            <a:r>
              <a:rPr lang="ru-RU" sz="2000" dirty="0" smtClean="0"/>
              <a:t> – для </a:t>
            </a:r>
            <a:r>
              <a:rPr lang="ru-RU" sz="2000" dirty="0" err="1" smtClean="0"/>
              <a:t>Паралимпийских</a:t>
            </a:r>
            <a:r>
              <a:rPr lang="ru-RU" sz="2000" dirty="0" smtClean="0"/>
              <a:t> игр. Также был создан «неофициальный» талисман, так называемый «друг» – </a:t>
            </a:r>
            <a:r>
              <a:rPr lang="ru-RU" sz="2000" dirty="0" err="1" smtClean="0"/>
              <a:t>Мукмук</a:t>
            </a:r>
            <a:r>
              <a:rPr lang="ru-RU" sz="2000" dirty="0" smtClean="0"/>
              <a:t>. Талисманы, будучи воплощением мифологических сказаний, выполняли по замыслу организаторов важную задачу – рассказать миру о Канаде – стране, которую населяют разные самобытные этнические группы.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" name="i-main-pic" descr="Картинка 1 из 235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00042"/>
            <a:ext cx="50101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143512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Зимние Олимпийские игры 1976 в Инсбруке (Австрия)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Изначально XII зимние Олимпийские игры должны были проходить в Денвере (США). Однако жители города на референдуме приняли решение не проводить Игры из-за экологической угрозы. В итоге соревнования перенесли в Инсбрук, для которого это были уже вторые Олимпийские игры. Организаторы провозгласили эти соревнования "Играми простоты". Выбранный талисман – снеговик </a:t>
            </a:r>
            <a:r>
              <a:rPr lang="ru-RU" sz="1800" dirty="0" err="1" smtClean="0"/>
              <a:t>Олимпиямандл</a:t>
            </a:r>
            <a:r>
              <a:rPr lang="ru-RU" sz="1800" dirty="0" smtClean="0"/>
              <a:t> должен был отражать именно это качество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" name="i-main-pic" descr="Картинка 38 из 49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85728"/>
            <a:ext cx="5715040" cy="3714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29132"/>
            <a:ext cx="8229600" cy="214314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Зимние Олимпийские игры 1980 в Лейк-Плэсиде (США)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Енот </a:t>
            </a:r>
            <a:r>
              <a:rPr lang="ru-RU" sz="2000" dirty="0" err="1" smtClean="0"/>
              <a:t>Рони</a:t>
            </a:r>
            <a:r>
              <a:rPr lang="ru-RU" sz="2000" dirty="0" smtClean="0"/>
              <a:t> был выбран талисманом, поскольку раскраска мордочки этого традиционного для Америки животного напоминает защитные очки и зимнюю шапку олимпийцев. Впервые талисман был изображен спортсменом одного из зимнего видов спорта.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i-main-pic" descr="Картинка 1 из 49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14290"/>
            <a:ext cx="3811905" cy="381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76426" y="3857628"/>
            <a:ext cx="8229600" cy="2248543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Зимние Олимпийские игры 1984 в Сараево (Югославия)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Талисман волчонок </a:t>
            </a:r>
            <a:r>
              <a:rPr lang="ru-RU" sz="2000" dirty="0" err="1" smtClean="0"/>
              <a:t>Вучко</a:t>
            </a:r>
            <a:r>
              <a:rPr lang="ru-RU" sz="2000" dirty="0" smtClean="0"/>
              <a:t> был выбран из шести кандидатов в результате голосования читателей трех популярных югославских газет. Этот символ был воспринят неоднозначно, поскольку волк традиционно имеет устрашающий образ. По замыслу создателей, волчонок символизировал желание человека «подружиться с животными и стать ближе к природе».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i-main-pic" descr="Картинка 24 из 49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28604"/>
            <a:ext cx="3811905" cy="2859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7760"/>
            <a:ext cx="8229600" cy="18573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Зимние Олимпийские игры 1988 в Калгари (Канада)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Полярные медведи </a:t>
            </a:r>
            <a:r>
              <a:rPr lang="ru-RU" sz="2000" dirty="0" err="1" smtClean="0"/>
              <a:t>Хайди</a:t>
            </a:r>
            <a:r>
              <a:rPr lang="ru-RU" sz="2000" dirty="0" smtClean="0"/>
              <a:t> и </a:t>
            </a:r>
            <a:r>
              <a:rPr lang="ru-RU" sz="2000" dirty="0" err="1" smtClean="0"/>
              <a:t>Хоуди</a:t>
            </a:r>
            <a:r>
              <a:rPr lang="ru-RU" sz="2000" dirty="0" smtClean="0"/>
              <a:t> — первый парный талисман (по легенде – это брат с сестрой, а их имена образованы от слова </a:t>
            </a:r>
            <a:r>
              <a:rPr lang="ru-RU" sz="2000" dirty="0" err="1" smtClean="0"/>
              <a:t>hi</a:t>
            </a:r>
            <a:r>
              <a:rPr lang="ru-RU" sz="2000" dirty="0" smtClean="0"/>
              <a:t> (привет))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i-main-pic" descr="Картинка 19 из 49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57166"/>
            <a:ext cx="5080635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643314"/>
            <a:ext cx="8229600" cy="292895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Зимние Олимпийские игры 1992 в </a:t>
            </a:r>
            <a:r>
              <a:rPr lang="ru-RU" sz="1800" b="1" dirty="0" err="1" smtClean="0"/>
              <a:t>Альбервилле</a:t>
            </a:r>
            <a:r>
              <a:rPr lang="ru-RU" sz="1800" b="1" dirty="0" smtClean="0"/>
              <a:t> (Франция)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Зимние Игры 1992 во Франции стали последними, проходившими в один год с летними. Теперь разница между спортивными состязаниями составила два года, также впервые были проведены и </a:t>
            </a:r>
            <a:r>
              <a:rPr lang="ru-RU" sz="1800" dirty="0" err="1" smtClean="0"/>
              <a:t>Паралимпийские</a:t>
            </a:r>
            <a:r>
              <a:rPr lang="ru-RU" sz="1800" dirty="0" smtClean="0"/>
              <a:t> игры. </a:t>
            </a:r>
            <a:br>
              <a:rPr lang="ru-RU" sz="1800" dirty="0" smtClean="0"/>
            </a:br>
            <a:r>
              <a:rPr lang="ru-RU" sz="1800" dirty="0" smtClean="0"/>
              <a:t>Талисманом Игр стал горный эльф </a:t>
            </a:r>
            <a:r>
              <a:rPr lang="ru-RU" sz="1800" dirty="0" err="1" smtClean="0"/>
              <a:t>Мажик</a:t>
            </a:r>
            <a:r>
              <a:rPr lang="ru-RU" sz="1800" dirty="0" smtClean="0"/>
              <a:t>, представший в образе звезды, раскрашенной в национальные цвета Франции. Это был первый случай замены талисмана. За два года до Игр на его роль была утверждена горная серна, однако она не пользовалась большой популярностью и была заменена.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" name="i-main-pic" descr="Картинка 2 из 18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85728"/>
            <a:ext cx="5080635" cy="2897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29132"/>
            <a:ext cx="8229600" cy="200026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Зимние Олимпийские игры 1994, </a:t>
            </a:r>
            <a:r>
              <a:rPr lang="ru-RU" sz="2000" b="1" dirty="0" err="1" smtClean="0"/>
              <a:t>Лиллехаммер</a:t>
            </a:r>
            <a:r>
              <a:rPr lang="ru-RU" sz="2000" b="1" dirty="0" smtClean="0"/>
              <a:t> (Норвегия)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 Играх в </a:t>
            </a:r>
            <a:r>
              <a:rPr lang="ru-RU" sz="2000" dirty="0" err="1" smtClean="0"/>
              <a:t>Лиллехаммере</a:t>
            </a:r>
            <a:r>
              <a:rPr lang="ru-RU" sz="2000" dirty="0" smtClean="0"/>
              <a:t> впервые талисманами стали люди: мальчик и девочка Хокон и Кристин – брат и сестра из норвежского фольклора. Образы герои активно использовались в рекламе Игр, что сделало их очень популярными среди спортсменов и болельщиков. 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3" name="i-main-pic" descr="Картинка 6 из 18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00042"/>
            <a:ext cx="2318385" cy="381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643314"/>
            <a:ext cx="8229600" cy="300039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Зимние Олимпийские игры 1998 в Нагано (Япония)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/>
              <a:t>Сноулетс</a:t>
            </a:r>
            <a:r>
              <a:rPr lang="ru-RU" sz="2000" dirty="0" smtClean="0"/>
              <a:t> — совята </a:t>
            </a:r>
            <a:r>
              <a:rPr lang="ru-RU" sz="2000" dirty="0" err="1" smtClean="0"/>
              <a:t>Сукки</a:t>
            </a:r>
            <a:r>
              <a:rPr lang="ru-RU" sz="2000" dirty="0" smtClean="0"/>
              <a:t>, </a:t>
            </a:r>
            <a:r>
              <a:rPr lang="ru-RU" sz="2000" dirty="0" err="1" smtClean="0"/>
              <a:t>Нокки</a:t>
            </a:r>
            <a:r>
              <a:rPr lang="ru-RU" sz="2000" dirty="0" smtClean="0"/>
              <a:t>, </a:t>
            </a:r>
            <a:r>
              <a:rPr lang="ru-RU" sz="2000" dirty="0" err="1" smtClean="0"/>
              <a:t>Лекки</a:t>
            </a:r>
            <a:r>
              <a:rPr lang="ru-RU" sz="2000" dirty="0" smtClean="0"/>
              <a:t>, </a:t>
            </a:r>
            <a:r>
              <a:rPr lang="ru-RU" sz="2000" dirty="0" err="1" smtClean="0"/>
              <a:t>Цукки</a:t>
            </a:r>
            <a:r>
              <a:rPr lang="ru-RU" sz="2000" dirty="0" smtClean="0"/>
              <a:t>, которые символизируют «мудрость» и четыре времени года. Их имена были выбраны из 47 484 предложений, присланных в Оргкомитет жителями Японии. Начиная с четырех совят Игр в Нагано и по сегодняшний день на летних и зимних Играх (не считая </a:t>
            </a:r>
            <a:r>
              <a:rPr lang="ru-RU" sz="2000" dirty="0" err="1" smtClean="0"/>
              <a:t>Паралимпийских</a:t>
            </a:r>
            <a:r>
              <a:rPr lang="ru-RU" sz="2000" dirty="0" smtClean="0"/>
              <a:t> игр) не было «одинарных» талисманов.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i-main-pic" descr="Картинка 1 из 1256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0"/>
            <a:ext cx="3811905" cy="381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14818"/>
            <a:ext cx="8229600" cy="242889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Зимние Олимпийские игры 2002 в </a:t>
            </a:r>
            <a:r>
              <a:rPr lang="ru-RU" sz="2000" b="1" dirty="0" err="1" smtClean="0"/>
              <a:t>Солт-Лейк-Сити</a:t>
            </a:r>
            <a:r>
              <a:rPr lang="ru-RU" sz="2000" b="1" dirty="0" smtClean="0"/>
              <a:t> (США)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Талисманы заяц, койот и медведь имели очень четкие национальные черты. Их образы должны были напоминать о некогда основных статьях дохода города: порох, медь и уголь. Кроме того эти персонажи символизировали Олимпийский девиз «</a:t>
            </a:r>
            <a:r>
              <a:rPr lang="ru-RU" sz="2000" dirty="0" err="1" smtClean="0"/>
              <a:t>Citius</a:t>
            </a:r>
            <a:r>
              <a:rPr lang="ru-RU" sz="2000" dirty="0" smtClean="0"/>
              <a:t>, </a:t>
            </a:r>
            <a:r>
              <a:rPr lang="ru-RU" sz="2000" dirty="0" err="1" smtClean="0"/>
              <a:t>Altius</a:t>
            </a:r>
            <a:r>
              <a:rPr lang="ru-RU" sz="2000" dirty="0" smtClean="0"/>
              <a:t> </a:t>
            </a:r>
            <a:r>
              <a:rPr lang="ru-RU" sz="2000" dirty="0" err="1" smtClean="0"/>
              <a:t>Fortius</a:t>
            </a:r>
            <a:r>
              <a:rPr lang="ru-RU" sz="2000" dirty="0" smtClean="0"/>
              <a:t>» («Быстрее, выше, сильнее»).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3" name="i-main-pic" descr="Картинка 4 из 1639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00042"/>
            <a:ext cx="3811905" cy="381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99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Зимние Олимпийские игры 1968 в Гренобле (Франция) Стилизованный лыжник Шюсс – игрушка, созданная для зимних Олимпийских игр 1968 в Гренобле (Франция). Значки и фигурки с его изображением пользовались такой популярностью, что Шюсс стал неофициальным талисманом Игр.  </vt:lpstr>
      <vt:lpstr>Зимние Олимпийские игры 1976 в Инсбруке (Австрия)  Изначально XII зимние Олимпийские игры должны были проходить в Денвере (США). Однако жители города на референдуме приняли решение не проводить Игры из-за экологической угрозы. В итоге соревнования перенесли в Инсбрук, для которого это были уже вторые Олимпийские игры. Организаторы провозгласили эти соревнования "Играми простоты". Выбранный талисман – снеговик Олимпиямандл должен был отражать именно это качество </vt:lpstr>
      <vt:lpstr>Зимние Олимпийские игры 1980 в Лейк-Плэсиде (США)  Енот Рони был выбран талисманом, поскольку раскраска мордочки этого традиционного для Америки животного напоминает защитные очки и зимнюю шапку олимпийцев. Впервые талисман был изображен спортсменом одного из зимнего видов спорта.  </vt:lpstr>
      <vt:lpstr>Зимние Олимпийские игры 1984 в Сараево (Югославия)  Талисман волчонок Вучко был выбран из шести кандидатов в результате голосования читателей трех популярных югославских газет. Этот символ был воспринят неоднозначно, поскольку волк традиционно имеет устрашающий образ. По замыслу создателей, волчонок символизировал желание человека «подружиться с животными и стать ближе к природе».  </vt:lpstr>
      <vt:lpstr>Зимние Олимпийские игры 1988 в Калгари (Канада)  Полярные медведи Хайди и Хоуди — первый парный талисман (по легенде – это брат с сестрой, а их имена образованы от слова hi (привет))  </vt:lpstr>
      <vt:lpstr>Зимние Олимпийские игры 1992 в Альбервилле (Франция)  Зимние Игры 1992 во Франции стали последними, проходившими в один год с летними. Теперь разница между спортивными состязаниями составила два года, также впервые были проведены и Паралимпийские игры.  Талисманом Игр стал горный эльф Мажик, представший в образе звезды, раскрашенной в национальные цвета Франции. Это был первый случай замены талисмана. За два года до Игр на его роль была утверждена горная серна, однако она не пользовалась большой популярностью и была заменена.  </vt:lpstr>
      <vt:lpstr>Зимние Олимпийские игры 1994, Лиллехаммер (Норвегия)  На Играх в Лиллехаммере впервые талисманами стали люди: мальчик и девочка Хокон и Кристин – брат и сестра из норвежского фольклора. Образы герои активно использовались в рекламе Игр, что сделало их очень популярными среди спортсменов и болельщиков.  </vt:lpstr>
      <vt:lpstr>Зимние Олимпийские игры 1998 в Нагано (Япония)  Сноулетс — совята Сукки, Нокки, Лекки, Цукки, которые символизируют «мудрость» и четыре времени года. Их имена были выбраны из 47 484 предложений, присланных в Оргкомитет жителями Японии. Начиная с четырех совят Игр в Нагано и по сегодняшний день на летних и зимних Играх (не считая Паралимпийских игр) не было «одинарных» талисманов.  </vt:lpstr>
      <vt:lpstr>Зимние Олимпийские игры 2002 в Солт-Лейк-Сити (США)  Талисманы заяц, койот и медведь имели очень четкие национальные черты. Их образы должны были напоминать о некогда основных статьях дохода города: порох, медь и уголь. Кроме того эти персонажи символизировали Олимпийский девиз «Citius, Altius Fortius» («Быстрее, выше, сильнее»).  </vt:lpstr>
      <vt:lpstr>Зимние Олимпийские игры 2006 в Турине (Италия)  Снежок Нив и кубик льда Глиз, талисманы Игр в Турине, были направлены на молодую аудиторию. Среди их основных качеств выделялись энтузиазм, страсть к спору и бережное отношение к окружающей среде. Создавал образы дизайнер Педро Альбукерке, выигравший международный конкурс дизайнеров, организованный Оргкомитетом «Турин 2006».  </vt:lpstr>
      <vt:lpstr>Зимние Олимпийские игры 2010 в Ванкувере (Канада)  У зимних Игр 2010 года была группа талисманов: Куачи и Мига – для Олимпийских игр, Суми – для Паралимпийских игр. Также был создан «неофициальный» талисман, так называемый «друг» – Мукмук. Талисманы, будучи воплощением мифологических сказаний, выполняли по замыслу организаторов важную задачу – рассказать миру о Канаде – стране, которую населяют разные самобытные этнические группы.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Олимпийские игры 1968 в Гренобле (Франция) Стилизованный лыжник Шюсс – игрушка, созданная для зимних Олимпийских игр 1968 в Гренобле (Франция). Значки и фигурки с его изображением пользовались такой популярностью, что Шюсс стал неофициальным талисманом Игр.</dc:title>
  <dc:creator>Админ</dc:creator>
  <cp:lastModifiedBy>Админ</cp:lastModifiedBy>
  <cp:revision>7</cp:revision>
  <dcterms:created xsi:type="dcterms:W3CDTF">2010-09-16T04:02:21Z</dcterms:created>
  <dcterms:modified xsi:type="dcterms:W3CDTF">2010-09-16T05:27:16Z</dcterms:modified>
</cp:coreProperties>
</file>