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75" r:id="rId3"/>
    <p:sldId id="276" r:id="rId4"/>
    <p:sldId id="258" r:id="rId5"/>
    <p:sldId id="272" r:id="rId6"/>
    <p:sldId id="268" r:id="rId7"/>
    <p:sldId id="273" r:id="rId8"/>
    <p:sldId id="270" r:id="rId9"/>
    <p:sldId id="277" r:id="rId10"/>
    <p:sldId id="280" r:id="rId11"/>
    <p:sldId id="281" r:id="rId12"/>
    <p:sldId id="279" r:id="rId13"/>
    <p:sldId id="267" r:id="rId14"/>
    <p:sldId id="259" r:id="rId15"/>
    <p:sldId id="28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89D12-64A8-424B-B770-BBFC272D3687}" type="datetimeFigureOut">
              <a:rPr lang="ru-RU"/>
              <a:pPr>
                <a:defRPr/>
              </a:pPr>
              <a:t>14.02.2012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9EBE1-79E4-46D6-B632-7C1D7A5D0E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A4419-C30B-414E-A6E4-648AE731BBFA}" type="datetimeFigureOut">
              <a:rPr lang="ru-RU"/>
              <a:pPr>
                <a:defRPr/>
              </a:pPr>
              <a:t>14.02.2012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63B5A-F1DE-4140-89D4-86596AD485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1A132-5A53-43F6-A5FA-8D5AAB8A9558}" type="datetimeFigureOut">
              <a:rPr lang="ru-RU"/>
              <a:pPr>
                <a:defRPr/>
              </a:pPr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0041E-6A98-42E9-9704-3E13002579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16C11-21A4-4229-B2B5-3F4911BD8474}" type="datetimeFigureOut">
              <a:rPr lang="ru-RU"/>
              <a:pPr>
                <a:defRPr/>
              </a:pPr>
              <a:t>14.02.2012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69F73-53DB-43EB-B7ED-7C7555FF4A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D6A6D-365B-446E-B96A-75616B28669A}" type="datetimeFigureOut">
              <a:rPr lang="ru-RU"/>
              <a:pPr>
                <a:defRPr/>
              </a:pPr>
              <a:t>14.02.2012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A7F63-536E-411A-A044-3497B97165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98139-40D2-4C50-AE88-FFDD94A87819}" type="datetimeFigureOut">
              <a:rPr lang="ru-RU"/>
              <a:pPr>
                <a:defRPr/>
              </a:pPr>
              <a:t>14.02.2012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C47D9-6EB2-4774-8D53-A8A64D47F2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41BF2-0FF1-41F2-9CAD-EB5EAB878C59}" type="datetimeFigureOut">
              <a:rPr lang="ru-RU"/>
              <a:pPr>
                <a:defRPr/>
              </a:pPr>
              <a:t>14.02.2012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F6DD8-863D-4FF5-9ED3-1610D216F0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7996F-A892-49C3-B0C5-8203031FB4DC}" type="datetimeFigureOut">
              <a:rPr lang="ru-RU"/>
              <a:pPr>
                <a:defRPr/>
              </a:pPr>
              <a:t>14.02.2012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31561-CC55-4282-8510-0D9C68226F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E4218-55E6-4F0C-84FD-0EB3C9788910}" type="datetimeFigureOut">
              <a:rPr lang="ru-RU"/>
              <a:pPr>
                <a:defRPr/>
              </a:pPr>
              <a:t>14.02.2012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41CF4-F3DE-480A-A23B-16D69BC12F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D3530-A21A-427F-9B4F-76E4AC34101F}" type="datetimeFigureOut">
              <a:rPr lang="ru-RU"/>
              <a:pPr>
                <a:defRPr/>
              </a:pPr>
              <a:t>14.02.2012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C9F56-F283-4531-8774-635C131785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05E85-2C2A-48AA-9E60-84D9A99ABF43}" type="datetimeFigureOut">
              <a:rPr lang="ru-RU"/>
              <a:pPr>
                <a:defRPr/>
              </a:pPr>
              <a:t>14.02.2012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DADA3-4352-46E7-84DA-184D56B952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745AE63-3C6B-494A-9E3B-F3E3D98FF727}" type="datetimeFigureOut">
              <a:rPr lang="ru-RU"/>
              <a:pPr>
                <a:defRPr/>
              </a:pPr>
              <a:t>14.02.2012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E41297C-6936-41B3-A355-783C4E84A8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54" r:id="rId4"/>
    <p:sldLayoutId id="2147483760" r:id="rId5"/>
    <p:sldLayoutId id="2147483755" r:id="rId6"/>
    <p:sldLayoutId id="2147483761" r:id="rId7"/>
    <p:sldLayoutId id="2147483762" r:id="rId8"/>
    <p:sldLayoutId id="2147483763" r:id="rId9"/>
    <p:sldLayoutId id="2147483756" r:id="rId10"/>
    <p:sldLayoutId id="2147483764" r:id="rId11"/>
  </p:sldLayoutIdLst>
  <p:transition spd="med">
    <p:wheel spokes="3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142985"/>
            <a:ext cx="8489249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Герои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земли Русской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177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3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3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3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Содержимое 3" descr="kulik_r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71625" y="428625"/>
            <a:ext cx="6143625" cy="6362700"/>
          </a:xfrm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300" dirty="0" smtClean="0"/>
              <a:t>Куликовская битва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21 сентября 1380 года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785926"/>
            <a:ext cx="7929618" cy="492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3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Ожегов С.И. Шведова Н.Ю. Толковый словарь русского языка.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7523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b="1" dirty="0" smtClean="0"/>
              <a:t>Герой</a:t>
            </a:r>
            <a:r>
              <a:rPr lang="ru-RU" dirty="0" smtClean="0"/>
              <a:t>, -я, м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b="1" dirty="0" smtClean="0"/>
              <a:t>    	 1.</a:t>
            </a:r>
            <a:r>
              <a:rPr lang="ru-RU" dirty="0" smtClean="0"/>
              <a:t> Человек, совершающий подвиги, необычный по своей храбрости, доблести, самоотверженности. </a:t>
            </a:r>
            <a:endParaRPr lang="ru-RU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b="1" dirty="0" smtClean="0"/>
              <a:t>	2</a:t>
            </a:r>
            <a:r>
              <a:rPr lang="ru-RU" dirty="0" smtClean="0"/>
              <a:t>. Тот, кто привлек к себе внимание (чаще о том, кто вызывает восхищение, подражание, удивление) Герой дня.</a:t>
            </a:r>
            <a:endParaRPr lang="ru-RU" b="1" dirty="0" smtClean="0"/>
          </a:p>
          <a:p>
            <a:pPr eaLnBrk="1" hangingPunct="1">
              <a:lnSpc>
                <a:spcPct val="80000"/>
              </a:lnSpc>
            </a:pPr>
            <a:r>
              <a:rPr lang="ru-RU" b="1" dirty="0" smtClean="0"/>
              <a:t>Героизм</a:t>
            </a:r>
            <a:r>
              <a:rPr lang="ru-RU" dirty="0" smtClean="0"/>
              <a:t>, -а,  м Отвага, решительность и самопожертвование в критической обстановке.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dirty="0" smtClean="0"/>
              <a:t>              Героизм защитников Родины.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3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686800" cy="447199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1995 ГОД</a:t>
            </a:r>
            <a:br>
              <a:rPr lang="ru-RU" sz="6000" dirty="0" smtClean="0"/>
            </a:br>
            <a:r>
              <a:rPr lang="ru-RU" sz="6000" dirty="0" smtClean="0"/>
              <a:t>Федеральный закон</a:t>
            </a:r>
            <a:br>
              <a:rPr lang="ru-RU" sz="6000" dirty="0" smtClean="0"/>
            </a:br>
            <a:r>
              <a:rPr lang="ru-RU" sz="6000" dirty="0" smtClean="0"/>
              <a:t>«О днях воинской славы России »</a:t>
            </a:r>
            <a:endParaRPr lang="ru-RU" sz="6000" dirty="0"/>
          </a:p>
        </p:txBody>
      </p:sp>
    </p:spTree>
  </p:cSld>
  <p:clrMapOvr>
    <a:masterClrMapping/>
  </p:clrMapOvr>
  <p:transition spd="med">
    <p:wheel spokes="3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 дни воинской славы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8686800" cy="5018109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8000" dirty="0" smtClean="0"/>
              <a:t> </a:t>
            </a:r>
            <a:r>
              <a:rPr lang="ru-RU" sz="8000" b="1" dirty="0" smtClean="0"/>
              <a:t>18 апреля </a:t>
            </a:r>
            <a:r>
              <a:rPr lang="ru-RU" sz="8000" dirty="0" smtClean="0"/>
              <a:t>— День победы русских воинов князя Александра Невского над немецкими рыцарями на Чудском озере (Ледовое побоище 1242 года).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8000" b="1" dirty="0" smtClean="0"/>
              <a:t>21 сентября </a:t>
            </a:r>
            <a:r>
              <a:rPr lang="ru-RU" sz="8000" dirty="0" smtClean="0"/>
              <a:t>— День победы русских полков во главе с Великим князем Дмитрием Донским над монголо-татарскими войсками в Куликовской битве (1380 год).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8000" b="1" dirty="0" smtClean="0"/>
              <a:t>7 ноября </a:t>
            </a:r>
            <a:r>
              <a:rPr lang="ru-RU" sz="8000" dirty="0" smtClean="0"/>
              <a:t>— День освобождения Москвы силами народного ополчения под руководством Кузьмы Минина и Дмитрия Пожарского от польских интервентов (1612 год).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8000" dirty="0" smtClean="0"/>
              <a:t> </a:t>
            </a:r>
            <a:r>
              <a:rPr lang="ru-RU" sz="8000" b="1" dirty="0" smtClean="0"/>
              <a:t>10 июля </a:t>
            </a:r>
            <a:r>
              <a:rPr lang="ru-RU" sz="8000" dirty="0" smtClean="0"/>
              <a:t>— День победы русской армии под командованием Петра Первого над шведами в Полтавском сражении (1709 год).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8000" b="1" dirty="0" smtClean="0"/>
              <a:t>9 августа </a:t>
            </a:r>
            <a:r>
              <a:rPr lang="ru-RU" sz="8000" dirty="0" smtClean="0"/>
              <a:t>— День первой в российской истории морской победы русского флота под командованием Петра Первого над шведами у мыса Гангут (1714 год).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8000" b="1" dirty="0" smtClean="0"/>
              <a:t>24 декабря </a:t>
            </a:r>
            <a:r>
              <a:rPr lang="ru-RU" sz="8000" dirty="0" smtClean="0"/>
              <a:t>— День взятия турецкой крепости Измаил русскими войсками под командованием А.В. Суворова (1790 год).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8000" b="1" dirty="0" smtClean="0"/>
              <a:t>11 сентября </a:t>
            </a:r>
            <a:r>
              <a:rPr lang="ru-RU" sz="8000" dirty="0" smtClean="0"/>
              <a:t>— День победы русской эскадры под командованием Ф.ф. Ушакова над турецкой эскадрой у мыса </a:t>
            </a:r>
            <a:r>
              <a:rPr lang="ru-RU" sz="8000" dirty="0" err="1" smtClean="0"/>
              <a:t>Тендра</a:t>
            </a:r>
            <a:r>
              <a:rPr lang="ru-RU" sz="8000" dirty="0" smtClean="0"/>
              <a:t> (1790 год).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285720" y="357166"/>
            <a:ext cx="8686800" cy="5018109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8 </a:t>
            </a:r>
            <a:r>
              <a:rPr lang="ru-RU" sz="2400" b="1" dirty="0">
                <a:solidFill>
                  <a:schemeClr val="tx2"/>
                </a:solidFill>
                <a:latin typeface="+mn-lt"/>
              </a:rPr>
              <a:t>сентября </a:t>
            </a:r>
            <a:r>
              <a:rPr lang="ru-RU" sz="2400" dirty="0">
                <a:solidFill>
                  <a:schemeClr val="tx2"/>
                </a:solidFill>
                <a:latin typeface="+mn-lt"/>
              </a:rPr>
              <a:t>— </a:t>
            </a:r>
            <a:r>
              <a:rPr lang="ru-RU" sz="2400" dirty="0" smtClean="0">
                <a:solidFill>
                  <a:schemeClr val="tx2"/>
                </a:solidFill>
                <a:latin typeface="+mn-lt"/>
              </a:rPr>
              <a:t>День </a:t>
            </a:r>
            <a:r>
              <a:rPr lang="ru-RU" sz="2400" dirty="0">
                <a:solidFill>
                  <a:schemeClr val="tx2"/>
                </a:solidFill>
                <a:latin typeface="+mn-lt"/>
              </a:rPr>
              <a:t>Бородинского сражения русской армии под командованием М.И. Кутузова с </a:t>
            </a:r>
            <a:r>
              <a:rPr lang="ru-RU" sz="2400" dirty="0" smtClean="0">
                <a:solidFill>
                  <a:schemeClr val="tx2"/>
                </a:solidFill>
                <a:latin typeface="+mn-lt"/>
              </a:rPr>
              <a:t>французской </a:t>
            </a:r>
            <a:r>
              <a:rPr lang="ru-RU" sz="2400" dirty="0">
                <a:solidFill>
                  <a:schemeClr val="tx2"/>
                </a:solidFill>
                <a:latin typeface="+mn-lt"/>
              </a:rPr>
              <a:t>армией (1812 год). -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1 </a:t>
            </a:r>
            <a:r>
              <a:rPr lang="ru-RU" sz="2400" b="1" dirty="0">
                <a:solidFill>
                  <a:schemeClr val="tx2"/>
                </a:solidFill>
                <a:latin typeface="+mn-lt"/>
              </a:rPr>
              <a:t>декабря </a:t>
            </a:r>
            <a:r>
              <a:rPr lang="ru-RU" sz="2400" dirty="0">
                <a:solidFill>
                  <a:schemeClr val="tx2"/>
                </a:solidFill>
                <a:latin typeface="+mn-lt"/>
              </a:rPr>
              <a:t>— </a:t>
            </a:r>
            <a:r>
              <a:rPr lang="ru-RU" sz="2400" dirty="0" smtClean="0">
                <a:solidFill>
                  <a:schemeClr val="tx2"/>
                </a:solidFill>
                <a:latin typeface="+mn-lt"/>
              </a:rPr>
              <a:t>День </a:t>
            </a:r>
            <a:r>
              <a:rPr lang="ru-RU" sz="2400" dirty="0">
                <a:solidFill>
                  <a:schemeClr val="tx2"/>
                </a:solidFill>
                <a:latin typeface="+mn-lt"/>
              </a:rPr>
              <a:t>победы русской эскадры под командованием П.С. Нахимова над турецкой эскадрой у мыса Синоп (1853 год).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23 </a:t>
            </a:r>
            <a:r>
              <a:rPr lang="ru-RU" sz="2400" b="1" dirty="0">
                <a:solidFill>
                  <a:schemeClr val="tx2"/>
                </a:solidFill>
                <a:latin typeface="+mn-lt"/>
              </a:rPr>
              <a:t>февраля </a:t>
            </a:r>
            <a:r>
              <a:rPr lang="ru-RU" sz="2400" dirty="0">
                <a:solidFill>
                  <a:schemeClr val="tx2"/>
                </a:solidFill>
                <a:latin typeface="+mn-lt"/>
              </a:rPr>
              <a:t>— </a:t>
            </a:r>
            <a:r>
              <a:rPr lang="ru-RU" sz="2400" dirty="0" smtClean="0">
                <a:solidFill>
                  <a:schemeClr val="tx2"/>
                </a:solidFill>
                <a:latin typeface="+mn-lt"/>
              </a:rPr>
              <a:t>День </a:t>
            </a:r>
            <a:r>
              <a:rPr lang="ru-RU" sz="2400" dirty="0">
                <a:solidFill>
                  <a:schemeClr val="tx2"/>
                </a:solidFill>
                <a:latin typeface="+mn-lt"/>
              </a:rPr>
              <a:t>победы Красной Армии над кайзеровскими войсками Германии (1918 год) —день защитника Отечества.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5 </a:t>
            </a:r>
            <a:r>
              <a:rPr lang="ru-RU" sz="2400" b="1" dirty="0">
                <a:solidFill>
                  <a:schemeClr val="tx2"/>
                </a:solidFill>
                <a:latin typeface="+mn-lt"/>
              </a:rPr>
              <a:t>декабря </a:t>
            </a:r>
            <a:r>
              <a:rPr lang="ru-RU" sz="2400" dirty="0">
                <a:solidFill>
                  <a:schemeClr val="tx2"/>
                </a:solidFill>
                <a:latin typeface="+mn-lt"/>
              </a:rPr>
              <a:t>— </a:t>
            </a:r>
            <a:r>
              <a:rPr lang="ru-RU" sz="2400" dirty="0" smtClean="0">
                <a:solidFill>
                  <a:schemeClr val="tx2"/>
                </a:solidFill>
                <a:latin typeface="+mn-lt"/>
              </a:rPr>
              <a:t>День </a:t>
            </a:r>
            <a:r>
              <a:rPr lang="ru-RU" sz="2400" dirty="0">
                <a:solidFill>
                  <a:schemeClr val="tx2"/>
                </a:solidFill>
                <a:latin typeface="+mn-lt"/>
              </a:rPr>
              <a:t>начала контрнаступления советских войск против немецко-фашистских войск в битве под Москвой (1941 год).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2 </a:t>
            </a:r>
            <a:r>
              <a:rPr lang="ru-RU" sz="2400" b="1" dirty="0">
                <a:solidFill>
                  <a:schemeClr val="tx2"/>
                </a:solidFill>
                <a:latin typeface="+mn-lt"/>
              </a:rPr>
              <a:t>декабря </a:t>
            </a:r>
            <a:r>
              <a:rPr lang="ru-RU" sz="2400" dirty="0">
                <a:solidFill>
                  <a:schemeClr val="tx2"/>
                </a:solidFill>
                <a:latin typeface="+mn-lt"/>
              </a:rPr>
              <a:t>— </a:t>
            </a:r>
            <a:r>
              <a:rPr lang="ru-RU" sz="2400" dirty="0" smtClean="0">
                <a:solidFill>
                  <a:schemeClr val="tx2"/>
                </a:solidFill>
                <a:latin typeface="+mn-lt"/>
              </a:rPr>
              <a:t>День </a:t>
            </a:r>
            <a:r>
              <a:rPr lang="ru-RU" sz="2400" dirty="0">
                <a:solidFill>
                  <a:schemeClr val="tx2"/>
                </a:solidFill>
                <a:latin typeface="+mn-lt"/>
              </a:rPr>
              <a:t>разгрома советскими войсками немецких войск в Сталинградской битве (1943 год).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23 </a:t>
            </a:r>
            <a:r>
              <a:rPr lang="ru-RU" sz="2400" b="1" dirty="0">
                <a:solidFill>
                  <a:schemeClr val="tx2"/>
                </a:solidFill>
                <a:latin typeface="+mn-lt"/>
              </a:rPr>
              <a:t>августа </a:t>
            </a:r>
            <a:r>
              <a:rPr lang="ru-RU" sz="2400" dirty="0">
                <a:solidFill>
                  <a:schemeClr val="tx2"/>
                </a:solidFill>
                <a:latin typeface="+mn-lt"/>
              </a:rPr>
              <a:t>— </a:t>
            </a:r>
            <a:r>
              <a:rPr lang="ru-RU" sz="2400" dirty="0" smtClean="0">
                <a:solidFill>
                  <a:schemeClr val="tx2"/>
                </a:solidFill>
                <a:latin typeface="+mn-lt"/>
              </a:rPr>
              <a:t>День </a:t>
            </a:r>
            <a:r>
              <a:rPr lang="ru-RU" sz="2400" dirty="0">
                <a:solidFill>
                  <a:schemeClr val="tx2"/>
                </a:solidFill>
                <a:latin typeface="+mn-lt"/>
              </a:rPr>
              <a:t>разгрома советскими войсками немецко-фашистских войск в Курской битве (1943 год).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27 </a:t>
            </a:r>
            <a:r>
              <a:rPr lang="ru-RU" sz="2400" b="1" dirty="0">
                <a:solidFill>
                  <a:schemeClr val="tx2"/>
                </a:solidFill>
                <a:latin typeface="+mn-lt"/>
              </a:rPr>
              <a:t>января </a:t>
            </a:r>
            <a:r>
              <a:rPr lang="ru-RU" sz="2400" dirty="0">
                <a:solidFill>
                  <a:schemeClr val="tx2"/>
                </a:solidFill>
                <a:latin typeface="+mn-lt"/>
              </a:rPr>
              <a:t>— </a:t>
            </a:r>
            <a:r>
              <a:rPr lang="ru-RU" sz="2400" dirty="0" smtClean="0">
                <a:solidFill>
                  <a:schemeClr val="tx2"/>
                </a:solidFill>
                <a:latin typeface="+mn-lt"/>
              </a:rPr>
              <a:t>День </a:t>
            </a:r>
            <a:r>
              <a:rPr lang="ru-RU" sz="2400" dirty="0">
                <a:solidFill>
                  <a:schemeClr val="tx2"/>
                </a:solidFill>
                <a:latin typeface="+mn-lt"/>
              </a:rPr>
              <a:t>снятия блокады города Ленинграда (1944 год).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9 </a:t>
            </a:r>
            <a:r>
              <a:rPr lang="ru-RU" sz="2400" b="1" dirty="0">
                <a:solidFill>
                  <a:schemeClr val="tx2"/>
                </a:solidFill>
                <a:latin typeface="+mn-lt"/>
              </a:rPr>
              <a:t>мая </a:t>
            </a:r>
            <a:r>
              <a:rPr lang="ru-RU" sz="2400" dirty="0">
                <a:solidFill>
                  <a:schemeClr val="tx2"/>
                </a:solidFill>
                <a:latin typeface="+mn-lt"/>
              </a:rPr>
              <a:t>— </a:t>
            </a:r>
            <a:r>
              <a:rPr lang="ru-RU" sz="2400" dirty="0" smtClean="0">
                <a:solidFill>
                  <a:schemeClr val="tx2"/>
                </a:solidFill>
                <a:latin typeface="+mn-lt"/>
              </a:rPr>
              <a:t>День </a:t>
            </a:r>
            <a:r>
              <a:rPr lang="ru-RU" sz="2400" dirty="0">
                <a:solidFill>
                  <a:schemeClr val="tx2"/>
                </a:solidFill>
                <a:latin typeface="+mn-lt"/>
              </a:rPr>
              <a:t>Победы советского народа в Великой Отечественной войне 1941—1945 годов (1945 год).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heel spokes="3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Дмитрий донской</a:t>
            </a:r>
            <a:endParaRPr lang="ru-RU" dirty="0"/>
          </a:p>
        </p:txBody>
      </p:sp>
      <p:pic>
        <p:nvPicPr>
          <p:cNvPr id="12291" name="Содержимое 3" descr="donsko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0313" y="1428750"/>
            <a:ext cx="4591050" cy="5116513"/>
          </a:xfrm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Почти 250 лет Русь платила дань Орде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3786214" cy="4086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643050"/>
            <a:ext cx="3824307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3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705880" cy="82866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/>
              <a:t>Московский кремль во времена </a:t>
            </a:r>
            <a:r>
              <a:rPr lang="ru-RU" dirty="0" err="1" smtClean="0"/>
              <a:t>дмитрия</a:t>
            </a:r>
            <a:r>
              <a:rPr lang="ru-RU" dirty="0" smtClean="0"/>
              <a:t> донского</a:t>
            </a:r>
            <a:endParaRPr lang="ru-RU" dirty="0"/>
          </a:p>
        </p:txBody>
      </p:sp>
      <p:pic>
        <p:nvPicPr>
          <p:cNvPr id="13315" name="Содержимое 3" descr="moscow_krem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142984"/>
            <a:ext cx="9144000" cy="5715016"/>
          </a:xfrm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Князь Дмитрий призвал всех, кто хочет защищать землю Русскую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214422"/>
            <a:ext cx="6858048" cy="517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3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383</TotalTime>
  <Words>354</Words>
  <Application>Microsoft Office PowerPoint</Application>
  <PresentationFormat>Экран (4:3)</PresentationFormat>
  <Paragraphs>30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Слайд 1</vt:lpstr>
      <vt:lpstr>Ожегов С.И. Шведова Н.Ю. Толковый словарь русского языка. </vt:lpstr>
      <vt:lpstr>1995 ГОД Федеральный закон «О днях воинской славы России »</vt:lpstr>
      <vt:lpstr> дни воинской славы</vt:lpstr>
      <vt:lpstr>Слайд 5</vt:lpstr>
      <vt:lpstr>Дмитрий донской</vt:lpstr>
      <vt:lpstr>Почти 250 лет Русь платила дань Орде</vt:lpstr>
      <vt:lpstr>Московский кремль во времена дмитрия донского</vt:lpstr>
      <vt:lpstr>Князь Дмитрий призвал всех, кто хочет защищать землю Русскую</vt:lpstr>
      <vt:lpstr>Слайд 10</vt:lpstr>
      <vt:lpstr>Слайд 11</vt:lpstr>
      <vt:lpstr>Слайд 12</vt:lpstr>
      <vt:lpstr>Слайд 13</vt:lpstr>
      <vt:lpstr>Куликовская битва 21 сентября 1380 года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Мария</cp:lastModifiedBy>
  <cp:revision>38</cp:revision>
  <dcterms:created xsi:type="dcterms:W3CDTF">2008-11-09T18:55:01Z</dcterms:created>
  <dcterms:modified xsi:type="dcterms:W3CDTF">2012-02-13T20:43:28Z</dcterms:modified>
</cp:coreProperties>
</file>