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298" r:id="rId3"/>
    <p:sldId id="297" r:id="rId4"/>
    <p:sldId id="257" r:id="rId5"/>
    <p:sldId id="296" r:id="rId6"/>
    <p:sldId id="295" r:id="rId7"/>
    <p:sldId id="258" r:id="rId8"/>
    <p:sldId id="272" r:id="rId9"/>
    <p:sldId id="288" r:id="rId10"/>
    <p:sldId id="262" r:id="rId11"/>
    <p:sldId id="289" r:id="rId12"/>
    <p:sldId id="294" r:id="rId13"/>
    <p:sldId id="268" r:id="rId14"/>
    <p:sldId id="292" r:id="rId15"/>
    <p:sldId id="267" r:id="rId16"/>
    <p:sldId id="290" r:id="rId17"/>
    <p:sldId id="291" r:id="rId18"/>
    <p:sldId id="273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360B0-004D-42DC-A15A-73DE57A4F9ED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687FE-5343-42C9-BFA9-14B549B86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отмечается праздник Крещения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33600" y="3501008"/>
            <a:ext cx="6560234" cy="1944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Пронякина Т.В.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МБОУ «СОШ №8» </a:t>
            </a:r>
          </a:p>
          <a:p>
            <a:r>
              <a:rPr lang="ru-RU" dirty="0" smtClean="0"/>
              <a:t>Наримановского района</a:t>
            </a:r>
          </a:p>
          <a:p>
            <a:r>
              <a:rPr lang="ru-RU" dirty="0" smtClean="0"/>
              <a:t>Астраханской области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/>
              <a:t>Верующие трижды окунаются в воду, 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8"/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084168" y="1645920"/>
            <a:ext cx="2602632" cy="452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чтобы очиститься    от моральных и физических недугов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Documents and Settings\Татьяна\Рабочий стол\Крещение Господне\52010768111038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44824"/>
            <a:ext cx="5836895" cy="3866943"/>
          </a:xfrm>
          <a:prstGeom prst="round2Diag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86000" y="2967335"/>
            <a:ext cx="12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859216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к обряду купания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772816"/>
            <a:ext cx="3960440" cy="5085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Прежде чем окунаться в ледяную прорубь, спасатели советуют попробовать обливаться холодной водой еще дома, причем недели за полторы-две, чтобы "оценить, насколько организм готов к таким испытаниям".</a:t>
            </a:r>
          </a:p>
          <a:p>
            <a:endParaRPr lang="ru-RU" dirty="0"/>
          </a:p>
        </p:txBody>
      </p:sp>
      <p:pic>
        <p:nvPicPr>
          <p:cNvPr id="2051" name="Picture 3" descr="C:\Documents and Settings\Татьяна\Рабочий стол\Крещение Господне\53010739111038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132856"/>
            <a:ext cx="4932040" cy="3703660"/>
          </a:xfrm>
          <a:prstGeom prst="round2Same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4114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620688"/>
            <a:ext cx="339472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Татьяна\Рабочий стол\Крещение Господне\004gabg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-1"/>
            <a:ext cx="4932041" cy="374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Documents and Settings\Татьяна\Рабочий стол\Крещение Господне\004geyp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619294"/>
            <a:ext cx="4932040" cy="3238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220072" y="188640"/>
            <a:ext cx="3672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Непосредственно перед купанием обязательно нужно разогреться, сделав гимнастику, и только потом окунаться в ледяную купель.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293096"/>
            <a:ext cx="8208912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Перед купанием категорически не рекомендуется пить спиртное. После купания нужно быстро вытереться и одеться в теплое.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9219" name="Picture 3" descr="C:\Documents and Settings\Татьяна\Рабочий стол\Крещение Господне\84010748111035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8494" y="0"/>
            <a:ext cx="5925506" cy="3933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 descr="C:\Documents and Settings\Татьяна\Рабочий стол\Крещение Господне\28010792111035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1884" y="1"/>
            <a:ext cx="2721964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Верующих не останавливают даже суровые морозы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645920"/>
            <a:ext cx="3682752" cy="502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Более 3,5 тысячи милиционеров, медиков и спасателей обеспечивают безопасность крещенских купаний и церковных служб   в Москве.  </a:t>
            </a:r>
            <a:endParaRPr lang="ru-RU" dirty="0"/>
          </a:p>
        </p:txBody>
      </p:sp>
      <p:pic>
        <p:nvPicPr>
          <p:cNvPr id="5122" name="Picture 2" descr="C:\Documents and Settings\Татьяна\Рабочий стол\Крещение Господне\004gfw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165600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51521" y="1556792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Тысячи  желающих «смыть»  с себя все хвори и недуги и  "запастись здоровьем" на целый год вперед собираются ежегодно на берегах водоёмов.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44748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А не вредно ли зимнее купание?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260648"/>
            <a:ext cx="3538736" cy="63367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Практически здоровым людям купание в проруби весьма полезно. Оно стимулирует иммунную систему,    однако, страдающим </a:t>
            </a:r>
            <a:r>
              <a:rPr lang="ru-RU" dirty="0" err="1" smtClean="0"/>
              <a:t>сердечно-сосудистыми</a:t>
            </a:r>
            <a:r>
              <a:rPr lang="ru-RU" dirty="0" smtClean="0"/>
              <a:t> заболеваниями, болезнями дыхательных путей и бронхов, в частности, курильщикам купание на морозе не рекомендуется.</a:t>
            </a:r>
          </a:p>
          <a:p>
            <a:endParaRPr lang="ru-RU" dirty="0"/>
          </a:p>
        </p:txBody>
      </p:sp>
      <p:pic>
        <p:nvPicPr>
          <p:cNvPr id="6146" name="Picture 2" descr="C:\Documents and Settings\Татьяна\Рабочий стол\Крещение Господне\16010740111038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36912"/>
            <a:ext cx="5146716" cy="3429000"/>
          </a:xfrm>
          <a:prstGeom prst="round2Same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3536"/>
            <a:ext cx="8712968" cy="28874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Многие </a:t>
            </a:r>
            <a:r>
              <a:rPr lang="ru-RU" dirty="0" smtClean="0"/>
              <a:t>люди начинают заниматься зимним закаливанием именно с Крещения.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844824"/>
            <a:ext cx="360040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Однако распространенное представление, что купание в Крещение безопасно для здоровья – обманчиво.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47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C:\Documents and Settings\Татьяна\Рабочий стол\Крещение Господне\004g4s1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2852936"/>
            <a:ext cx="5251511" cy="3501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53536"/>
            <a:ext cx="425881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3466728" cy="5832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Традиционно процедуры ледяного омовения заканчиваются для ряда граждан неприятностями: ежегодно в день Крещения количество людей, утонувших или погибших от переохлаждения, больше, чем в другие зимние дни.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Documents and Settings\Татьяна\Рабочий стол\Крещение Господне\44010790111038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212976"/>
            <a:ext cx="4860032" cy="3645024"/>
          </a:xfrm>
          <a:prstGeom prst="rect">
            <a:avLst/>
          </a:prstGeom>
          <a:noFill/>
        </p:spPr>
      </p:pic>
      <p:pic>
        <p:nvPicPr>
          <p:cNvPr id="4099" name="Picture 3" descr="C:\Documents and Settings\Татьяна\Рабочий стол\Крещение Господне\21010761111038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0"/>
            <a:ext cx="4860032" cy="3645024"/>
          </a:xfrm>
          <a:prstGeom prst="round2Same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879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Традиция поиска креста на Богоявление в Греции (</a:t>
            </a:r>
            <a:r>
              <a:rPr lang="ru-RU" dirty="0" err="1" smtClean="0"/>
              <a:t>Миконос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Documents and Settings\Татьяна\Рабочий стол\Крещение Господне\800px-MeCrossDiveMykono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-1" y="2348880"/>
            <a:ext cx="4791661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52120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В Болгарии и Греции после освящения воды организовываются торжественные процессии с хоругвями к водоёму. Существует обычай бросать деревянный крест в воду и последующего купания в проруби. Выловить из воды крест считается почётным. Народное название праздника в Болгарии — «</a:t>
            </a:r>
            <a:r>
              <a:rPr lang="ru-RU" i="1" dirty="0" smtClean="0"/>
              <a:t>Йордановден</a:t>
            </a:r>
            <a:r>
              <a:rPr lang="ru-RU" dirty="0" smtClean="0"/>
              <a:t>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Материал из Википедии — свободной энциклопедии</a:t>
            </a:r>
            <a:endParaRPr lang="ru-RU" dirty="0" smtClean="0"/>
          </a:p>
          <a:p>
            <a:r>
              <a:rPr lang="ru-RU" dirty="0" smtClean="0"/>
              <a:t>Евангелие от Матфея, гл. </a:t>
            </a:r>
            <a:r>
              <a:rPr lang="ru-RU" b="1" dirty="0" smtClean="0"/>
              <a:t>3</a:t>
            </a:r>
            <a:r>
              <a:rPr lang="ru-RU" dirty="0" smtClean="0"/>
              <a:t>, 1-12; от Марка, гл. </a:t>
            </a:r>
            <a:r>
              <a:rPr lang="ru-RU" b="1" dirty="0" smtClean="0"/>
              <a:t>1</a:t>
            </a:r>
            <a:r>
              <a:rPr lang="ru-RU" dirty="0" smtClean="0"/>
              <a:t>, 1-18; от Луки, гл. </a:t>
            </a:r>
            <a:r>
              <a:rPr lang="ru-RU" b="1" dirty="0" smtClean="0"/>
              <a:t>3</a:t>
            </a:r>
            <a:r>
              <a:rPr lang="ru-RU" dirty="0" smtClean="0"/>
              <a:t>, 1-18: от Иоанна, гл. </a:t>
            </a:r>
            <a:r>
              <a:rPr lang="ru-RU" b="1" dirty="0" smtClean="0"/>
              <a:t>1</a:t>
            </a:r>
            <a:r>
              <a:rPr lang="ru-RU" dirty="0" smtClean="0"/>
              <a:t>, 15-28.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к празднику Крещения Господня</a:t>
            </a:r>
            <a:endParaRPr lang="ru-RU" dirty="0"/>
          </a:p>
        </p:txBody>
      </p:sp>
      <p:pic>
        <p:nvPicPr>
          <p:cNvPr id="5" name="Picture 2" descr="C:\Documents and Settings\Татьяна\Рабочий стол\Крещение Господне\973329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0" y="3617640"/>
            <a:ext cx="4860540" cy="3240360"/>
          </a:xfrm>
          <a:prstGeom prst="round2Diag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9514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Пост является  средством смирения и очищения души.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Соблюдение поста благоприятно для здоровья.</a:t>
            </a:r>
          </a:p>
          <a:p>
            <a:pPr>
              <a:buNone/>
            </a:pPr>
            <a:r>
              <a:rPr lang="ru-RU" dirty="0" smtClean="0"/>
              <a:t>    Как доказывает опыт многих верующих, при регулярном соблюдении поста можно легко похудеть.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772816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7" y="162880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традиции перед Крещением принято поститься.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России в ночь на Крещение принято освящать воду</a:t>
            </a:r>
            <a:endParaRPr lang="ru-RU" dirty="0"/>
          </a:p>
        </p:txBody>
      </p:sp>
      <p:pic>
        <p:nvPicPr>
          <p:cNvPr id="4" name="Picture 2" descr="C:\Documents and Settings\Татьяна\Рабочий стол\Крещение Господне\973326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79512" y="1844824"/>
            <a:ext cx="4331316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7984" y="1645920"/>
            <a:ext cx="4464496" cy="48794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В память того, что Спаситель Своим крещением освятил воду, в этот праздник бывает освящение воды. В сочельник освящается вода в храме, а в самый праздник в реке, или же в другом месте, где берут воду. Шествие для освящения воды называется </a:t>
            </a:r>
            <a:r>
              <a:rPr lang="ru-RU" b="1" dirty="0" smtClean="0"/>
              <a:t>Крестным ходом на Иордан.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3" y="515719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День накануне праздника называется </a:t>
            </a:r>
            <a:r>
              <a:rPr lang="ru-RU" sz="2400" b="1" dirty="0" smtClean="0"/>
              <a:t>сочельником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53536"/>
            <a:ext cx="3528392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Татьяна\Рабочий стол\Крещение Господне\973325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-1" y="0"/>
            <a:ext cx="4607719" cy="6858000"/>
          </a:xfrm>
          <a:prstGeom prst="round2Diag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038600" cy="640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Духовенство на этот праздник облачается в белые ризы.    Утром накануне праздника Крещения Господня                     (или Богоявления) Патриарх Московский и всея Руси  совершает Божественную литургию и Великое освящение воды в храме Христа Спасителя.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610744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Водоосвящение происходит два раза:      в Крещенский сочельник                           и непосредственно в праздник Богоявления. Освящение в оба дня проходит одинаковым чином, поэтому вода, освященная в эти дни, ничем не отличается.</a:t>
            </a:r>
          </a:p>
          <a:p>
            <a:endParaRPr lang="ru-RU" dirty="0"/>
          </a:p>
        </p:txBody>
      </p:sp>
      <p:pic>
        <p:nvPicPr>
          <p:cNvPr id="5" name="Picture 2" descr="C:\Documents and Settings\Татьяна\Рабочий стол\Крещение Господне\973327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643976" y="1700808"/>
            <a:ext cx="3384407" cy="5157192"/>
          </a:xfrm>
          <a:prstGeom prst="round2Diag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7" y="40466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Вода эта называется Агиасмой, или просто крещенской водой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53536"/>
            <a:ext cx="3888432" cy="799200"/>
          </a:xfrm>
        </p:spPr>
        <p:txBody>
          <a:bodyPr/>
          <a:lstStyle/>
          <a:p>
            <a:pPr algn="ctr"/>
            <a:r>
              <a:rPr lang="ru-RU" dirty="0" smtClean="0"/>
              <a:t>Святая вода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032448" cy="2736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476672"/>
            <a:ext cx="3754760" cy="5695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Святую воду прихожане хранят в течение всего года, пьют понемногу - для телесного и духовного оздоровления. Причем делать это советуют утром, натощак. Крещенской водой также окропляют дома, чтобы призвать благодать Божию</a:t>
            </a:r>
            <a:endParaRPr lang="ru-RU" dirty="0"/>
          </a:p>
        </p:txBody>
      </p:sp>
      <p:pic>
        <p:nvPicPr>
          <p:cNvPr id="5" name="Picture 2" descr="C:\Documents and Settings\Татьяна\Рабочий стол\Крещение Господне\9733284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0" y="2204864"/>
            <a:ext cx="4911734" cy="328498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507288" cy="1159240"/>
          </a:xfrm>
        </p:spPr>
        <p:txBody>
          <a:bodyPr/>
          <a:lstStyle/>
          <a:p>
            <a:pPr algn="ctr"/>
            <a:r>
              <a:rPr lang="ru-RU" dirty="0" smtClean="0"/>
              <a:t>Крещенские купания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80928"/>
            <a:ext cx="3394720" cy="36724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Обряд купания на Крещение проводится с древнейших времен, когда в реке Иордан был крещен Иисус Христос</a:t>
            </a:r>
            <a:endParaRPr lang="ru-RU" dirty="0"/>
          </a:p>
        </p:txBody>
      </p:sp>
      <p:pic>
        <p:nvPicPr>
          <p:cNvPr id="1026" name="Picture 2" descr="C:\Documents and Settings\Татьяна\Рабочий стол\Крещение Господне\getImageCANSDTZ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99925" y="1628800"/>
            <a:ext cx="5244075" cy="3933057"/>
          </a:xfrm>
          <a:prstGeom prst="round2Diag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4320480" cy="50405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</a:p>
          <a:p>
            <a:pPr algn="ctr">
              <a:buNone/>
            </a:pPr>
            <a:r>
              <a:rPr lang="ru-RU" sz="4400" dirty="0" smtClean="0"/>
              <a:t>     Традиция купания на Крещение существует во всех христианских странах, в том числе установилась с принятием христианства и на Руси.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1268" name="Picture 4" descr="C:\Documents and Settings\Татьяна\Рабочий стол\Крещение Господне\74010719111038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0"/>
            <a:ext cx="4403981" cy="6605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88640"/>
            <a:ext cx="5292080" cy="30963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После того, как священник совершит чин освящения воды (чтением соответствующих молитв и троекратным погружением креста), желающие троекратно погружаются в воду с головой</a:t>
            </a:r>
            <a:endParaRPr lang="ru-RU" dirty="0"/>
          </a:p>
        </p:txBody>
      </p:sp>
      <p:pic>
        <p:nvPicPr>
          <p:cNvPr id="7170" name="Picture 2" descr="C:\Documents and Settings\Татьяна\Рабочий стол\Крещение Господне\20010791111038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-1"/>
            <a:ext cx="3814177" cy="4869161"/>
          </a:xfrm>
          <a:prstGeom prst="round2DiagRect">
            <a:avLst/>
          </a:prstGeom>
          <a:noFill/>
        </p:spPr>
      </p:pic>
      <p:pic>
        <p:nvPicPr>
          <p:cNvPr id="7171" name="Picture 3" descr="C:\Documents and Settings\Татьяна\Рабочий стол\Крещение Господне\25010732111038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3277471"/>
            <a:ext cx="5364088" cy="3580529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758</TotalTime>
  <Words>660</Words>
  <Application>Microsoft Office PowerPoint</Application>
  <PresentationFormat>Экран (4:3)</PresentationFormat>
  <Paragraphs>74</Paragraphs>
  <Slides>19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Как отмечается праздник Крещения </vt:lpstr>
      <vt:lpstr>Подготовка к празднику Крещения Господня</vt:lpstr>
      <vt:lpstr>В России в ночь на Крещение принято освящать воду</vt:lpstr>
      <vt:lpstr>Слайд 4</vt:lpstr>
      <vt:lpstr>   </vt:lpstr>
      <vt:lpstr>Святая вода</vt:lpstr>
      <vt:lpstr>Крещенские купания</vt:lpstr>
      <vt:lpstr>Слайд 8</vt:lpstr>
      <vt:lpstr> </vt:lpstr>
      <vt:lpstr>Верующие трижды окунаются в воду,   </vt:lpstr>
      <vt:lpstr>Подготовка к обряду купания</vt:lpstr>
      <vt:lpstr>Слайд 12</vt:lpstr>
      <vt:lpstr>Слайд 13</vt:lpstr>
      <vt:lpstr>Верующих не останавливают даже суровые морозы</vt:lpstr>
      <vt:lpstr> А не вредно ли зимнее купание?</vt:lpstr>
      <vt:lpstr>    Многие люди начинают заниматься зимним закаливанием именно с Крещения. </vt:lpstr>
      <vt:lpstr>Слайд 17</vt:lpstr>
      <vt:lpstr> Традиция поиска креста на Богоявление в Греции (Миконос) 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Крещение Господне</dc:title>
  <cp:lastModifiedBy>Проняткина Т.В.</cp:lastModifiedBy>
  <cp:revision>89</cp:revision>
  <dcterms:modified xsi:type="dcterms:W3CDTF">2012-02-14T13:13:19Z</dcterms:modified>
</cp:coreProperties>
</file>