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68" r:id="rId2"/>
    <p:sldId id="256" r:id="rId3"/>
    <p:sldId id="257" r:id="rId4"/>
    <p:sldId id="258" r:id="rId5"/>
    <p:sldId id="259" r:id="rId6"/>
    <p:sldId id="260" r:id="rId7"/>
    <p:sldId id="267" r:id="rId8"/>
    <p:sldId id="261" r:id="rId9"/>
    <p:sldId id="262" r:id="rId10"/>
    <p:sldId id="263" r:id="rId11"/>
    <p:sldId id="264" r:id="rId12"/>
    <p:sldId id="265" r:id="rId13"/>
    <p:sldId id="266" r:id="rId14"/>
    <p:sldId id="271" r:id="rId15"/>
    <p:sldId id="272" r:id="rId16"/>
    <p:sldId id="270" r:id="rId17"/>
    <p:sldId id="273" r:id="rId18"/>
  </p:sldIdLst>
  <p:sldSz cx="9144000" cy="6858000" type="screen4x3"/>
  <p:notesSz cx="6858000" cy="9144000"/>
  <p:defaultTextStyle>
    <a:defPPr>
      <a:defRPr lang="ru-RU"/>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CC00"/>
    <a:srgbClr val="003300"/>
    <a:srgbClr val="336600"/>
    <a:srgbClr val="006600"/>
    <a:srgbClr val="008000"/>
    <a:srgbClr val="CC0000"/>
    <a:srgbClr val="9900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67" d="100"/>
          <a:sy n="67" d="100"/>
        </p:scale>
        <p:origin x="-99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276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ru-RU"/>
          </a:p>
        </p:txBody>
      </p:sp>
      <p:sp>
        <p:nvSpPr>
          <p:cNvPr id="27652"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76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76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276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982EC1D-660B-4CF5-97FC-8A95404553BD}"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charset="0"/>
        <a:ea typeface="+mn-ea"/>
        <a:cs typeface="+mn-cs"/>
      </a:defRPr>
    </a:lvl1pPr>
    <a:lvl2pPr marL="457200" algn="l" rtl="0" fontAlgn="base">
      <a:spcBef>
        <a:spcPct val="30000"/>
      </a:spcBef>
      <a:spcAft>
        <a:spcPct val="0"/>
      </a:spcAft>
      <a:defRPr sz="1200" kern="1200">
        <a:solidFill>
          <a:schemeClr val="tx1"/>
        </a:solidFill>
        <a:latin typeface="Times New Roman" charset="0"/>
        <a:ea typeface="+mn-ea"/>
        <a:cs typeface="+mn-cs"/>
      </a:defRPr>
    </a:lvl2pPr>
    <a:lvl3pPr marL="914400" algn="l" rtl="0" fontAlgn="base">
      <a:spcBef>
        <a:spcPct val="30000"/>
      </a:spcBef>
      <a:spcAft>
        <a:spcPct val="0"/>
      </a:spcAft>
      <a:defRPr sz="1200" kern="1200">
        <a:solidFill>
          <a:schemeClr val="tx1"/>
        </a:solidFill>
        <a:latin typeface="Times New Roman" charset="0"/>
        <a:ea typeface="+mn-ea"/>
        <a:cs typeface="+mn-cs"/>
      </a:defRPr>
    </a:lvl3pPr>
    <a:lvl4pPr marL="1371600" algn="l" rtl="0" fontAlgn="base">
      <a:spcBef>
        <a:spcPct val="30000"/>
      </a:spcBef>
      <a:spcAft>
        <a:spcPct val="0"/>
      </a:spcAft>
      <a:defRPr sz="1200" kern="1200">
        <a:solidFill>
          <a:schemeClr val="tx1"/>
        </a:solidFill>
        <a:latin typeface="Times New Roman" charset="0"/>
        <a:ea typeface="+mn-ea"/>
        <a:cs typeface="+mn-cs"/>
      </a:defRPr>
    </a:lvl4pPr>
    <a:lvl5pPr marL="1828800" algn="l" rtl="0" fontAlgn="base">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2F4718C7-502B-4D04-813C-2362BDC2A424}" type="slidenum">
              <a:rPr lang="ru-RU"/>
              <a:pPr/>
              <a:t>‹#›</a:t>
            </a:fld>
            <a:endParaRPr lang="ru-RU"/>
          </a:p>
        </p:txBody>
      </p:sp>
    </p:spTree>
  </p:cSld>
  <p:clrMapOvr>
    <a:masterClrMapping/>
  </p:clrMapOvr>
  <p:transition>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6DC6CB0E-3B76-4FF1-A524-0B2E9A0F3F87}" type="slidenum">
              <a:rPr lang="ru-RU"/>
              <a:pPr/>
              <a:t>‹#›</a:t>
            </a:fld>
            <a:endParaRPr lang="ru-RU"/>
          </a:p>
        </p:txBody>
      </p:sp>
    </p:spTree>
  </p:cSld>
  <p:clrMapOvr>
    <a:masterClrMapping/>
  </p:clrMapOvr>
  <p:transition>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A2B98BC9-6954-47A5-8498-8B1EEF4982E1}" type="slidenum">
              <a:rPr lang="ru-RU"/>
              <a:pPr/>
              <a:t>‹#›</a:t>
            </a:fld>
            <a:endParaRPr lang="ru-RU"/>
          </a:p>
        </p:txBody>
      </p:sp>
    </p:spTree>
  </p:cSld>
  <p:clrMapOvr>
    <a:masterClrMapping/>
  </p:clrMapOvr>
  <p:transition>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Заголовок, текст и клип">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Клип 3"/>
          <p:cNvSpPr>
            <a:spLocks noGrp="1"/>
          </p:cNvSpPr>
          <p:nvPr>
            <p:ph type="clipArt" sz="half" idx="2"/>
          </p:nvPr>
        </p:nvSpPr>
        <p:spPr>
          <a:xfrm>
            <a:off x="4648200" y="1981200"/>
            <a:ext cx="3810000" cy="4114800"/>
          </a:xfrm>
        </p:spPr>
        <p:txBody>
          <a:bodyPr/>
          <a:lstStyle/>
          <a:p>
            <a:endParaRPr lang="ru-RU"/>
          </a:p>
        </p:txBody>
      </p:sp>
      <p:sp>
        <p:nvSpPr>
          <p:cNvPr id="5" name="Дата 4"/>
          <p:cNvSpPr>
            <a:spLocks noGrp="1"/>
          </p:cNvSpPr>
          <p:nvPr>
            <p:ph type="dt" sz="half" idx="10"/>
          </p:nvPr>
        </p:nvSpPr>
        <p:spPr>
          <a:xfrm>
            <a:off x="685800" y="6248400"/>
            <a:ext cx="1905000" cy="45720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8400"/>
            <a:ext cx="2895600" cy="45720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8400"/>
            <a:ext cx="1905000" cy="457200"/>
          </a:xfrm>
        </p:spPr>
        <p:txBody>
          <a:bodyPr/>
          <a:lstStyle>
            <a:lvl1pPr>
              <a:defRPr/>
            </a:lvl1pPr>
          </a:lstStyle>
          <a:p>
            <a:fld id="{4A32B24C-C565-4004-95CF-B38B312EC94E}" type="slidenum">
              <a:rPr lang="ru-RU"/>
              <a:pPr/>
              <a:t>‹#›</a:t>
            </a:fld>
            <a:endParaRPr lang="ru-RU"/>
          </a:p>
        </p:txBody>
      </p:sp>
    </p:spTree>
  </p:cSld>
  <p:clrMapOvr>
    <a:masterClrMapping/>
  </p:clrMapOvr>
  <p:transition>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6B201CA2-0B80-489E-A562-B67031DC79C0}" type="slidenum">
              <a:rPr lang="ru-RU"/>
              <a:pPr/>
              <a:t>‹#›</a:t>
            </a:fld>
            <a:endParaRPr lang="ru-RU"/>
          </a:p>
        </p:txBody>
      </p:sp>
    </p:spTree>
  </p:cSld>
  <p:clrMapOvr>
    <a:masterClrMapping/>
  </p:clrMapOvr>
  <p:transition>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A2F442BC-13F8-4073-8E05-F55CB7BEE455}" type="slidenum">
              <a:rPr lang="ru-RU"/>
              <a:pPr/>
              <a:t>‹#›</a:t>
            </a:fld>
            <a:endParaRPr lang="ru-RU"/>
          </a:p>
        </p:txBody>
      </p:sp>
    </p:spTree>
  </p:cSld>
  <p:clrMapOvr>
    <a:masterClrMapping/>
  </p:clrMapOvr>
  <p:transition>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21C8CEC6-58AC-4CCE-8FE5-CC2FFDEC8AC4}" type="slidenum">
              <a:rPr lang="ru-RU"/>
              <a:pPr/>
              <a:t>‹#›</a:t>
            </a:fld>
            <a:endParaRPr lang="ru-RU"/>
          </a:p>
        </p:txBody>
      </p:sp>
    </p:spTree>
  </p:cSld>
  <p:clrMapOvr>
    <a:masterClrMapping/>
  </p:clrMapOvr>
  <p:transition>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2324E735-4641-4168-8800-727AFCC7421C}" type="slidenum">
              <a:rPr lang="ru-RU"/>
              <a:pPr/>
              <a:t>‹#›</a:t>
            </a:fld>
            <a:endParaRPr lang="ru-RU"/>
          </a:p>
        </p:txBody>
      </p:sp>
    </p:spTree>
  </p:cSld>
  <p:clrMapOvr>
    <a:masterClrMapping/>
  </p:clrMapOvr>
  <p:transition>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E5493446-5288-46E3-A7A9-DED291FA4FBB}" type="slidenum">
              <a:rPr lang="ru-RU"/>
              <a:pPr/>
              <a:t>‹#›</a:t>
            </a:fld>
            <a:endParaRPr lang="ru-RU"/>
          </a:p>
        </p:txBody>
      </p:sp>
    </p:spTree>
  </p:cSld>
  <p:clrMapOvr>
    <a:masterClrMapping/>
  </p:clrMapOvr>
  <p:transition>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192D3A78-C678-46BA-89C7-45E719FD4C62}" type="slidenum">
              <a:rPr lang="ru-RU"/>
              <a:pPr/>
              <a:t>‹#›</a:t>
            </a:fld>
            <a:endParaRPr lang="ru-RU"/>
          </a:p>
        </p:txBody>
      </p:sp>
    </p:spTree>
  </p:cSld>
  <p:clrMapOvr>
    <a:masterClrMapping/>
  </p:clrMapOvr>
  <p:transition>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380BB04B-F00A-4264-BCDE-461DAF71C398}" type="slidenum">
              <a:rPr lang="ru-RU"/>
              <a:pPr/>
              <a:t>‹#›</a:t>
            </a:fld>
            <a:endParaRPr lang="ru-RU"/>
          </a:p>
        </p:txBody>
      </p:sp>
    </p:spTree>
  </p:cSld>
  <p:clrMapOvr>
    <a:masterClrMapping/>
  </p:clrMapOvr>
  <p:transition>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AE675C1F-258B-46C6-9059-262E3E7129D6}" type="slidenum">
              <a:rPr lang="ru-RU"/>
              <a:pPr/>
              <a:t>‹#›</a:t>
            </a:fld>
            <a:endParaRPr lang="ru-RU"/>
          </a:p>
        </p:txBody>
      </p:sp>
    </p:spTree>
  </p:cSld>
  <p:clrMapOvr>
    <a:masterClrMapping/>
  </p:clrMapOvr>
  <p:transition>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u-RU"/>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E6B1908-8C8B-4239-A2D1-7E9658F8130A}"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randomBar dir="vert"/>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charset="0"/>
        </a:defRPr>
      </a:lvl2pPr>
      <a:lvl3pPr algn="ctr" rtl="0" fontAlgn="base">
        <a:spcBef>
          <a:spcPct val="0"/>
        </a:spcBef>
        <a:spcAft>
          <a:spcPct val="0"/>
        </a:spcAft>
        <a:defRPr sz="4400">
          <a:solidFill>
            <a:schemeClr val="tx2"/>
          </a:solidFill>
          <a:latin typeface="Times New Roman" charset="0"/>
        </a:defRPr>
      </a:lvl3pPr>
      <a:lvl4pPr algn="ctr" rtl="0" fontAlgn="base">
        <a:spcBef>
          <a:spcPct val="0"/>
        </a:spcBef>
        <a:spcAft>
          <a:spcPct val="0"/>
        </a:spcAft>
        <a:defRPr sz="4400">
          <a:solidFill>
            <a:schemeClr val="tx2"/>
          </a:solidFill>
          <a:latin typeface="Times New Roman" charset="0"/>
        </a:defRPr>
      </a:lvl4pPr>
      <a:lvl5pPr algn="ctr" rtl="0" fontAlgn="base">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2.png"/><Relationship Id="rId7" Type="http://schemas.openxmlformats.org/officeDocument/2006/relationships/image" Target="../media/image6.gif"/><Relationship Id="rId2" Type="http://schemas.openxmlformats.org/officeDocument/2006/relationships/hyperlink" Target="file:///C:\&#1052;&#1086;&#1080;%20&#1076;&#1086;&#1082;&#1091;&#1084;&#1077;&#1085;&#1090;&#1099;\&#1052;&#1086;&#1080;%20&#1088;&#1080;&#1089;&#1091;&#1085;&#1082;&#1080;\2.mid" TargetMode="External"/><Relationship Id="rId1" Type="http://schemas.openxmlformats.org/officeDocument/2006/relationships/slideLayout" Target="../slideLayouts/slideLayout1.xml"/><Relationship Id="rId6" Type="http://schemas.openxmlformats.org/officeDocument/2006/relationships/image" Target="../media/image5.gif"/><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jpeg"/><Relationship Id="rId1" Type="http://schemas.openxmlformats.org/officeDocument/2006/relationships/slideLayout" Target="../slideLayouts/slideLayout12.xml"/><Relationship Id="rId6" Type="http://schemas.openxmlformats.org/officeDocument/2006/relationships/image" Target="../media/image6.gif"/><Relationship Id="rId5" Type="http://schemas.openxmlformats.org/officeDocument/2006/relationships/image" Target="../media/image7.gif"/><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9.jpeg"/><Relationship Id="rId1" Type="http://schemas.openxmlformats.org/officeDocument/2006/relationships/slideLayout" Target="../slideLayouts/slideLayout12.xml"/><Relationship Id="rId6" Type="http://schemas.openxmlformats.org/officeDocument/2006/relationships/image" Target="../media/image6.gif"/><Relationship Id="rId5" Type="http://schemas.openxmlformats.org/officeDocument/2006/relationships/image" Target="../media/image17.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image" Target="../media/image7.gif"/><Relationship Id="rId7" Type="http://schemas.openxmlformats.org/officeDocument/2006/relationships/image" Target="../media/image22.gif"/><Relationship Id="rId2" Type="http://schemas.openxmlformats.org/officeDocument/2006/relationships/image" Target="../media/image20.wmf"/><Relationship Id="rId1" Type="http://schemas.openxmlformats.org/officeDocument/2006/relationships/slideLayout" Target="../slideLayouts/slideLayout1.xml"/><Relationship Id="rId6" Type="http://schemas.openxmlformats.org/officeDocument/2006/relationships/image" Target="../media/image21.gif"/><Relationship Id="rId5" Type="http://schemas.openxmlformats.org/officeDocument/2006/relationships/image" Target="../media/image17.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oleObject" Target="../embeddings/oleObject1.bin"/><Relationship Id="rId7" Type="http://schemas.openxmlformats.org/officeDocument/2006/relationships/image" Target="../media/image5.gif"/><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7.gif"/><Relationship Id="rId5" Type="http://schemas.openxmlformats.org/officeDocument/2006/relationships/image" Target="../media/image3.png"/><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5.gif"/><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1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26.gif"/><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16.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7.gif"/></Relationships>
</file>

<file path=ppt/slides/_rels/slide17.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jpeg"/><Relationship Id="rId1" Type="http://schemas.openxmlformats.org/officeDocument/2006/relationships/slideLayout" Target="../slideLayouts/slideLayout7.xml"/><Relationship Id="rId5" Type="http://schemas.openxmlformats.org/officeDocument/2006/relationships/image" Target="../media/image6.gif"/><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8.gif"/><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wmf"/><Relationship Id="rId1" Type="http://schemas.openxmlformats.org/officeDocument/2006/relationships/slideLayout" Target="../slideLayouts/slideLayout12.xml"/><Relationship Id="rId4" Type="http://schemas.openxmlformats.org/officeDocument/2006/relationships/image" Target="../media/image7.gif"/></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1.jpeg"/><Relationship Id="rId1" Type="http://schemas.openxmlformats.org/officeDocument/2006/relationships/slideLayout" Target="../slideLayouts/slideLayout12.xml"/><Relationship Id="rId5" Type="http://schemas.openxmlformats.org/officeDocument/2006/relationships/image" Target="../media/image6.gif"/><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Layout" Target="../slideLayouts/slideLayout12.xml"/><Relationship Id="rId5" Type="http://schemas.openxmlformats.org/officeDocument/2006/relationships/image" Target="../media/image6.gif"/><Relationship Id="rId4" Type="http://schemas.openxmlformats.org/officeDocument/2006/relationships/image" Target="../media/image7.gif"/></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3.jpeg"/><Relationship Id="rId1" Type="http://schemas.openxmlformats.org/officeDocument/2006/relationships/slideLayout" Target="../slideLayouts/slideLayout12.xml"/><Relationship Id="rId5" Type="http://schemas.openxmlformats.org/officeDocument/2006/relationships/image" Target="../media/image6.gif"/><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6.gif"/></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5.gif"/><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Layout" Target="../slideLayouts/slideLayout12.xml"/><Relationship Id="rId6" Type="http://schemas.openxmlformats.org/officeDocument/2006/relationships/image" Target="../media/image6.gif"/><Relationship Id="rId5" Type="http://schemas.openxmlformats.org/officeDocument/2006/relationships/image" Target="../media/image17.png"/><Relationship Id="rId4" Type="http://schemas.openxmlformats.org/officeDocument/2006/relationships/image" Target="../media/image7.gi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9933"/>
            </a:gs>
            <a:gs pos="50000">
              <a:srgbClr val="FFFF99"/>
            </a:gs>
            <a:gs pos="100000">
              <a:srgbClr val="FF9933"/>
            </a:gs>
          </a:gsLst>
          <a:lin ang="0" scaled="1"/>
        </a:gradFill>
        <a:effectLst/>
      </p:bgPr>
    </p:bg>
    <p:spTree>
      <p:nvGrpSpPr>
        <p:cNvPr id="1" name=""/>
        <p:cNvGrpSpPr/>
        <p:nvPr/>
      </p:nvGrpSpPr>
      <p:grpSpPr>
        <a:xfrm>
          <a:off x="0" y="0"/>
          <a:ext cx="0" cy="0"/>
          <a:chOff x="0" y="0"/>
          <a:chExt cx="0" cy="0"/>
        </a:xfrm>
      </p:grpSpPr>
      <p:pic>
        <p:nvPicPr>
          <p:cNvPr id="16388" name="Picture 4" descr="C:\Мои документы\Мои рисунки\xdoor2.gif">
            <a:hlinkHover r:id="rId2" action="ppaction://program"/>
          </p:cNvPr>
          <p:cNvPicPr>
            <a:picLocks noChangeAspect="1" noChangeArrowheads="1"/>
          </p:cNvPicPr>
          <p:nvPr/>
        </p:nvPicPr>
        <p:blipFill>
          <a:blip r:embed="rId3" cstate="print"/>
          <a:srcRect/>
          <a:stretch>
            <a:fillRect/>
          </a:stretch>
        </p:blipFill>
        <p:spPr bwMode="auto">
          <a:xfrm>
            <a:off x="2362200" y="609600"/>
            <a:ext cx="4267200" cy="5410200"/>
          </a:xfrm>
          <a:prstGeom prst="rect">
            <a:avLst/>
          </a:prstGeom>
          <a:noFill/>
        </p:spPr>
      </p:pic>
      <p:pic>
        <p:nvPicPr>
          <p:cNvPr id="16389" name="Picture 5" descr="C:\Мои документы\Мои рисунки\zapfen2.gif"/>
          <p:cNvPicPr>
            <a:picLocks noChangeAspect="1" noChangeArrowheads="1"/>
          </p:cNvPicPr>
          <p:nvPr/>
        </p:nvPicPr>
        <p:blipFill>
          <a:blip r:embed="rId4" cstate="print"/>
          <a:srcRect/>
          <a:stretch>
            <a:fillRect/>
          </a:stretch>
        </p:blipFill>
        <p:spPr bwMode="auto">
          <a:xfrm>
            <a:off x="0" y="5334000"/>
            <a:ext cx="9144000" cy="1524000"/>
          </a:xfrm>
          <a:prstGeom prst="rect">
            <a:avLst/>
          </a:prstGeom>
          <a:noFill/>
        </p:spPr>
      </p:pic>
      <p:pic>
        <p:nvPicPr>
          <p:cNvPr id="16390" name="Picture 6" descr="C:\Мои документы\Мои рисунки\zapfen.gif"/>
          <p:cNvPicPr>
            <a:picLocks noChangeAspect="1" noChangeArrowheads="1"/>
          </p:cNvPicPr>
          <p:nvPr/>
        </p:nvPicPr>
        <p:blipFill>
          <a:blip r:embed="rId5" cstate="print"/>
          <a:srcRect/>
          <a:stretch>
            <a:fillRect/>
          </a:stretch>
        </p:blipFill>
        <p:spPr bwMode="auto">
          <a:xfrm>
            <a:off x="1143000" y="0"/>
            <a:ext cx="7467600" cy="982663"/>
          </a:xfrm>
          <a:prstGeom prst="rect">
            <a:avLst/>
          </a:prstGeom>
          <a:noFill/>
        </p:spPr>
      </p:pic>
      <p:pic>
        <p:nvPicPr>
          <p:cNvPr id="16391" name="Picture 7" descr="C:\Мои документы\Мои рисунки\bells1.gif"/>
          <p:cNvPicPr>
            <a:picLocks noChangeAspect="1" noChangeArrowheads="1" noCrop="1"/>
          </p:cNvPicPr>
          <p:nvPr/>
        </p:nvPicPr>
        <p:blipFill>
          <a:blip r:embed="rId6" cstate="print"/>
          <a:srcRect/>
          <a:stretch>
            <a:fillRect/>
          </a:stretch>
        </p:blipFill>
        <p:spPr bwMode="auto">
          <a:xfrm>
            <a:off x="0" y="228600"/>
            <a:ext cx="1676400" cy="1600200"/>
          </a:xfrm>
          <a:prstGeom prst="rect">
            <a:avLst/>
          </a:prstGeom>
          <a:noFill/>
        </p:spPr>
      </p:pic>
      <p:pic>
        <p:nvPicPr>
          <p:cNvPr id="16397" name="Picture 13" descr="C:\Мои документы\Мои рисунки\xmaslights.gif"/>
          <p:cNvPicPr>
            <a:picLocks noChangeAspect="1" noChangeArrowheads="1" noCrop="1"/>
          </p:cNvPicPr>
          <p:nvPr/>
        </p:nvPicPr>
        <p:blipFill>
          <a:blip r:embed="rId7" cstate="print"/>
          <a:srcRect/>
          <a:stretch>
            <a:fillRect/>
          </a:stretch>
        </p:blipFill>
        <p:spPr bwMode="auto">
          <a:xfrm>
            <a:off x="457200" y="6019800"/>
            <a:ext cx="8229600" cy="525463"/>
          </a:xfrm>
          <a:prstGeom prst="rect">
            <a:avLst/>
          </a:prstGeom>
          <a:noFill/>
        </p:spPr>
      </p:pic>
      <p:pic>
        <p:nvPicPr>
          <p:cNvPr id="16398" name="Picture 14" descr="C:\Мои документы\Мои рисунки\xmaslights.gif"/>
          <p:cNvPicPr>
            <a:picLocks noChangeAspect="1" noChangeArrowheads="1" noCrop="1"/>
          </p:cNvPicPr>
          <p:nvPr/>
        </p:nvPicPr>
        <p:blipFill>
          <a:blip r:embed="rId7" cstate="print"/>
          <a:srcRect/>
          <a:stretch>
            <a:fillRect/>
          </a:stretch>
        </p:blipFill>
        <p:spPr bwMode="auto">
          <a:xfrm>
            <a:off x="457200" y="0"/>
            <a:ext cx="8229600" cy="525463"/>
          </a:xfrm>
          <a:prstGeom prst="rect">
            <a:avLst/>
          </a:prstGeom>
          <a:noFill/>
        </p:spPr>
      </p:pic>
      <p:pic>
        <p:nvPicPr>
          <p:cNvPr id="16399" name="Picture 15" descr="C:\Мои документы\Мои рисунки\starblinking.gif"/>
          <p:cNvPicPr>
            <a:picLocks noChangeAspect="1" noChangeArrowheads="1" noCrop="1"/>
          </p:cNvPicPr>
          <p:nvPr/>
        </p:nvPicPr>
        <p:blipFill>
          <a:blip r:embed="rId8" cstate="print"/>
          <a:srcRect/>
          <a:stretch>
            <a:fillRect/>
          </a:stretch>
        </p:blipFill>
        <p:spPr bwMode="auto">
          <a:xfrm>
            <a:off x="7467600" y="4495800"/>
            <a:ext cx="841375" cy="812800"/>
          </a:xfrm>
          <a:prstGeom prst="rect">
            <a:avLst/>
          </a:prstGeom>
          <a:noFill/>
        </p:spPr>
      </p:pic>
      <p:pic>
        <p:nvPicPr>
          <p:cNvPr id="16400" name="Picture 16" descr="C:\Мои документы\Мои рисунки\starblinking.gif"/>
          <p:cNvPicPr>
            <a:picLocks noChangeAspect="1" noChangeArrowheads="1" noCrop="1"/>
          </p:cNvPicPr>
          <p:nvPr/>
        </p:nvPicPr>
        <p:blipFill>
          <a:blip r:embed="rId8" cstate="print"/>
          <a:srcRect/>
          <a:stretch>
            <a:fillRect/>
          </a:stretch>
        </p:blipFill>
        <p:spPr bwMode="auto">
          <a:xfrm>
            <a:off x="6248400" y="3276600"/>
            <a:ext cx="914400" cy="884238"/>
          </a:xfrm>
          <a:prstGeom prst="rect">
            <a:avLst/>
          </a:prstGeom>
          <a:noFill/>
        </p:spPr>
      </p:pic>
      <p:pic>
        <p:nvPicPr>
          <p:cNvPr id="16401" name="Picture 17" descr="C:\Мои документы\Мои рисунки\starblinking.gif"/>
          <p:cNvPicPr>
            <a:picLocks noChangeAspect="1" noChangeArrowheads="1" noCrop="1"/>
          </p:cNvPicPr>
          <p:nvPr/>
        </p:nvPicPr>
        <p:blipFill>
          <a:blip r:embed="rId8" cstate="print"/>
          <a:srcRect/>
          <a:stretch>
            <a:fillRect/>
          </a:stretch>
        </p:blipFill>
        <p:spPr bwMode="auto">
          <a:xfrm>
            <a:off x="7543800" y="1600200"/>
            <a:ext cx="993775" cy="960438"/>
          </a:xfrm>
          <a:prstGeom prst="rect">
            <a:avLst/>
          </a:prstGeom>
          <a:noFill/>
        </p:spPr>
      </p:pic>
      <p:pic>
        <p:nvPicPr>
          <p:cNvPr id="16403" name="Picture 19" descr="C:\Мои документы\Мои рисунки\starblinking.gif"/>
          <p:cNvPicPr>
            <a:picLocks noChangeAspect="1" noChangeArrowheads="1" noCrop="1"/>
          </p:cNvPicPr>
          <p:nvPr/>
        </p:nvPicPr>
        <p:blipFill>
          <a:blip r:embed="rId8" cstate="print"/>
          <a:srcRect/>
          <a:stretch>
            <a:fillRect/>
          </a:stretch>
        </p:blipFill>
        <p:spPr bwMode="auto">
          <a:xfrm>
            <a:off x="1295400" y="3733800"/>
            <a:ext cx="1143000" cy="1104900"/>
          </a:xfrm>
          <a:prstGeom prst="rect">
            <a:avLst/>
          </a:prstGeom>
          <a:noFill/>
        </p:spPr>
      </p:pic>
      <p:pic>
        <p:nvPicPr>
          <p:cNvPr id="16404" name="Picture 20" descr="C:\Мои документы\Мои рисунки\starblinking.gif"/>
          <p:cNvPicPr>
            <a:picLocks noChangeAspect="1" noChangeArrowheads="1" noCrop="1"/>
          </p:cNvPicPr>
          <p:nvPr/>
        </p:nvPicPr>
        <p:blipFill>
          <a:blip r:embed="rId8" cstate="print"/>
          <a:srcRect/>
          <a:stretch>
            <a:fillRect/>
          </a:stretch>
        </p:blipFill>
        <p:spPr bwMode="auto">
          <a:xfrm>
            <a:off x="609600" y="1981200"/>
            <a:ext cx="914400" cy="884238"/>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afterEffect">
                                  <p:stCondLst>
                                    <p:cond delay="1000"/>
                                  </p:stCondLst>
                                  <p:childTnLst>
                                    <p:set>
                                      <p:cBhvr>
                                        <p:cTn id="6" dur="1" fill="hold">
                                          <p:stCondLst>
                                            <p:cond delay="0"/>
                                          </p:stCondLst>
                                        </p:cTn>
                                        <p:tgtEl>
                                          <p:spTgt spid="16388"/>
                                        </p:tgtEl>
                                        <p:attrNameLst>
                                          <p:attrName>style.visibility</p:attrName>
                                        </p:attrNameLst>
                                      </p:cBhvr>
                                      <p:to>
                                        <p:strVal val="visible"/>
                                      </p:to>
                                    </p:set>
                                    <p:anim calcmode="lin" valueType="num">
                                      <p:cBhvr>
                                        <p:cTn id="7" dur="5000" fill="hold"/>
                                        <p:tgtEl>
                                          <p:spTgt spid="16388"/>
                                        </p:tgtEl>
                                        <p:attrNameLst>
                                          <p:attrName>ppt_w</p:attrName>
                                        </p:attrNameLst>
                                      </p:cBhvr>
                                      <p:tavLst>
                                        <p:tav tm="0" fmla="#ppt_w*sin(2.5*pi*$)">
                                          <p:val>
                                            <p:fltVal val="0"/>
                                          </p:val>
                                        </p:tav>
                                        <p:tav tm="100000">
                                          <p:val>
                                            <p:fltVal val="1"/>
                                          </p:val>
                                        </p:tav>
                                      </p:tavLst>
                                    </p:anim>
                                    <p:anim calcmode="lin" valueType="num">
                                      <p:cBhvr>
                                        <p:cTn id="8" dur="5000" fill="hold"/>
                                        <p:tgtEl>
                                          <p:spTgt spid="1638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28" name="Rectangle 12"/>
          <p:cNvSpPr>
            <a:spLocks noGrp="1" noChangeArrowheads="1"/>
          </p:cNvSpPr>
          <p:nvPr>
            <p:ph type="body" sz="half" idx="1"/>
          </p:nvPr>
        </p:nvSpPr>
        <p:spPr>
          <a:xfrm>
            <a:off x="1066800" y="533400"/>
            <a:ext cx="7010400" cy="2514600"/>
          </a:xfrm>
        </p:spPr>
        <p:txBody>
          <a:bodyPr/>
          <a:lstStyle/>
          <a:p>
            <a:pPr>
              <a:lnSpc>
                <a:spcPct val="90000"/>
              </a:lnSpc>
              <a:buFontTx/>
              <a:buNone/>
            </a:pPr>
            <a:r>
              <a:rPr lang="de-DE" i="1">
                <a:solidFill>
                  <a:srgbClr val="003300"/>
                </a:solidFill>
                <a:effectLst>
                  <a:outerShdw blurRad="38100" dist="38100" dir="2700000" algn="tl">
                    <a:srgbClr val="C0C0C0"/>
                  </a:outerShdw>
                </a:effectLst>
                <a:latin typeface="Vivaldi" pitchFamily="66" charset="0"/>
              </a:rPr>
              <a:t>Über das Weihnachten </a:t>
            </a:r>
          </a:p>
          <a:p>
            <a:pPr>
              <a:lnSpc>
                <a:spcPct val="90000"/>
              </a:lnSpc>
              <a:buFontTx/>
              <a:buNone/>
            </a:pPr>
            <a:r>
              <a:rPr lang="de-DE" i="1">
                <a:solidFill>
                  <a:srgbClr val="003300"/>
                </a:solidFill>
                <a:effectLst>
                  <a:outerShdw blurRad="38100" dist="38100" dir="2700000" algn="tl">
                    <a:srgbClr val="C0C0C0"/>
                  </a:outerShdw>
                </a:effectLst>
                <a:latin typeface="Vivaldi" pitchFamily="66" charset="0"/>
              </a:rPr>
              <a:t>freuen sich vor allem die Kinder.</a:t>
            </a:r>
          </a:p>
          <a:p>
            <a:pPr>
              <a:lnSpc>
                <a:spcPct val="90000"/>
              </a:lnSpc>
              <a:buFontTx/>
              <a:buNone/>
            </a:pPr>
            <a:r>
              <a:rPr lang="de-DE" i="1">
                <a:solidFill>
                  <a:srgbClr val="003300"/>
                </a:solidFill>
                <a:effectLst>
                  <a:outerShdw blurRad="38100" dist="38100" dir="2700000" algn="tl">
                    <a:srgbClr val="C0C0C0"/>
                  </a:outerShdw>
                </a:effectLst>
                <a:latin typeface="Vivaldi" pitchFamily="66" charset="0"/>
              </a:rPr>
              <a:t>Deshalb wird es immer</a:t>
            </a:r>
          </a:p>
          <a:p>
            <a:pPr>
              <a:lnSpc>
                <a:spcPct val="90000"/>
              </a:lnSpc>
              <a:buFontTx/>
              <a:buNone/>
            </a:pPr>
            <a:r>
              <a:rPr lang="de-DE" i="1">
                <a:solidFill>
                  <a:srgbClr val="003300"/>
                </a:solidFill>
                <a:effectLst>
                  <a:outerShdw blurRad="38100" dist="38100" dir="2700000" algn="tl">
                    <a:srgbClr val="C0C0C0"/>
                  </a:outerShdw>
                </a:effectLst>
                <a:latin typeface="Vivaldi" pitchFamily="66" charset="0"/>
              </a:rPr>
              <a:t> etwas Süßes zubereitet.</a:t>
            </a:r>
          </a:p>
          <a:p>
            <a:pPr>
              <a:lnSpc>
                <a:spcPct val="90000"/>
              </a:lnSpc>
              <a:buFontTx/>
              <a:buNone/>
            </a:pPr>
            <a:endParaRPr lang="de-DE" i="1">
              <a:solidFill>
                <a:srgbClr val="003300"/>
              </a:solidFill>
              <a:effectLst>
                <a:outerShdw blurRad="38100" dist="38100" dir="2700000" algn="tl">
                  <a:srgbClr val="C0C0C0"/>
                </a:outerShdw>
              </a:effectLst>
              <a:latin typeface="Vivaldi" pitchFamily="66" charset="0"/>
            </a:endParaRPr>
          </a:p>
          <a:p>
            <a:pPr algn="r">
              <a:lnSpc>
                <a:spcPct val="90000"/>
              </a:lnSpc>
              <a:buFontTx/>
              <a:buNone/>
            </a:pPr>
            <a:endParaRPr lang="de-DE" i="1">
              <a:solidFill>
                <a:srgbClr val="003300"/>
              </a:solidFill>
              <a:effectLst>
                <a:outerShdw blurRad="38100" dist="38100" dir="2700000" algn="tl">
                  <a:srgbClr val="C0C0C0"/>
                </a:outerShdw>
              </a:effectLst>
              <a:latin typeface="Vivaldi" pitchFamily="66" charset="0"/>
            </a:endParaRPr>
          </a:p>
          <a:p>
            <a:pPr algn="r">
              <a:lnSpc>
                <a:spcPct val="90000"/>
              </a:lnSpc>
              <a:buFontTx/>
              <a:buNone/>
            </a:pPr>
            <a:r>
              <a:rPr lang="ru-RU" i="1">
                <a:solidFill>
                  <a:srgbClr val="003300"/>
                </a:solidFill>
                <a:effectLst>
                  <a:outerShdw blurRad="38100" dist="38100" dir="2700000" algn="tl">
                    <a:srgbClr val="C0C0C0"/>
                  </a:outerShdw>
                </a:effectLst>
                <a:latin typeface="Vivaldi" pitchFamily="66" charset="0"/>
              </a:rPr>
              <a:t>Adventsterne</a:t>
            </a:r>
            <a:r>
              <a:rPr lang="de-DE" i="1">
                <a:solidFill>
                  <a:srgbClr val="003300"/>
                </a:solidFill>
                <a:effectLst>
                  <a:outerShdw blurRad="38100" dist="38100" dir="2700000" algn="tl">
                    <a:srgbClr val="C0C0C0"/>
                  </a:outerShdw>
                </a:effectLst>
                <a:latin typeface="Vivaldi" pitchFamily="66" charset="0"/>
              </a:rPr>
              <a:t> und </a:t>
            </a:r>
          </a:p>
          <a:p>
            <a:pPr algn="r">
              <a:lnSpc>
                <a:spcPct val="90000"/>
              </a:lnSpc>
              <a:buFontTx/>
              <a:buNone/>
            </a:pPr>
            <a:r>
              <a:rPr lang="de-DE" i="1">
                <a:solidFill>
                  <a:srgbClr val="003300"/>
                </a:solidFill>
                <a:effectLst>
                  <a:outerShdw blurRad="38100" dist="38100" dir="2700000" algn="tl">
                    <a:srgbClr val="C0C0C0"/>
                  </a:outerShdw>
                </a:effectLst>
                <a:latin typeface="Vivaldi" pitchFamily="66" charset="0"/>
              </a:rPr>
              <a:t>Weihnachtskuchen</a:t>
            </a:r>
          </a:p>
          <a:p>
            <a:pPr algn="r">
              <a:lnSpc>
                <a:spcPct val="90000"/>
              </a:lnSpc>
              <a:buFontTx/>
              <a:buNone/>
            </a:pPr>
            <a:r>
              <a:rPr lang="de-DE" i="1">
                <a:solidFill>
                  <a:srgbClr val="003300"/>
                </a:solidFill>
                <a:effectLst>
                  <a:outerShdw blurRad="38100" dist="38100" dir="2700000" algn="tl">
                    <a:srgbClr val="C0C0C0"/>
                  </a:outerShdw>
                </a:effectLst>
                <a:latin typeface="Vivaldi" pitchFamily="66" charset="0"/>
              </a:rPr>
              <a:t> sind in Deutschland </a:t>
            </a:r>
          </a:p>
          <a:p>
            <a:pPr algn="r">
              <a:lnSpc>
                <a:spcPct val="90000"/>
              </a:lnSpc>
              <a:buFontTx/>
              <a:buNone/>
            </a:pPr>
            <a:r>
              <a:rPr lang="de-DE" i="1">
                <a:solidFill>
                  <a:srgbClr val="003300"/>
                </a:solidFill>
                <a:effectLst>
                  <a:outerShdw blurRad="38100" dist="38100" dir="2700000" algn="tl">
                    <a:srgbClr val="C0C0C0"/>
                  </a:outerShdw>
                </a:effectLst>
                <a:latin typeface="Vivaldi" pitchFamily="66" charset="0"/>
              </a:rPr>
              <a:t>besonders beliebt.</a:t>
            </a:r>
            <a:endParaRPr lang="ru-RU" i="1">
              <a:solidFill>
                <a:srgbClr val="003300"/>
              </a:solidFill>
              <a:effectLst>
                <a:outerShdw blurRad="38100" dist="38100" dir="2700000" algn="tl">
                  <a:srgbClr val="C0C0C0"/>
                </a:outerShdw>
              </a:effectLst>
              <a:latin typeface="Vivaldi" pitchFamily="66" charset="0"/>
            </a:endParaRPr>
          </a:p>
          <a:p>
            <a:pPr>
              <a:lnSpc>
                <a:spcPct val="90000"/>
              </a:lnSpc>
            </a:pPr>
            <a:endParaRPr lang="ru-RU" i="1">
              <a:solidFill>
                <a:srgbClr val="003300"/>
              </a:solidFill>
              <a:effectLst>
                <a:outerShdw blurRad="38100" dist="38100" dir="2700000" algn="tl">
                  <a:srgbClr val="C0C0C0"/>
                </a:outerShdw>
              </a:effectLst>
              <a:latin typeface="Vivaldi" pitchFamily="66" charset="0"/>
            </a:endParaRPr>
          </a:p>
        </p:txBody>
      </p:sp>
      <p:pic>
        <p:nvPicPr>
          <p:cNvPr id="9234" name="Picture 18" descr="http://www.chefkoch.de/pictures/cms-uploads/chefkoch/Saisonales/weihnachts-muffins.jpg?0.8877902623080319"/>
          <p:cNvPicPr>
            <a:picLocks noChangeAspect="1" noChangeArrowheads="1"/>
          </p:cNvPicPr>
          <p:nvPr>
            <p:ph type="clipArt" sz="half" idx="2"/>
          </p:nvPr>
        </p:nvPicPr>
        <p:blipFill>
          <a:blip r:embed="rId2" cstate="print"/>
          <a:srcRect/>
          <a:stretch>
            <a:fillRect/>
          </a:stretch>
        </p:blipFill>
        <p:spPr>
          <a:xfrm>
            <a:off x="1219200" y="3048000"/>
            <a:ext cx="3581400" cy="2914650"/>
          </a:xfrm>
          <a:noFill/>
          <a:ln/>
        </p:spPr>
      </p:pic>
      <p:pic>
        <p:nvPicPr>
          <p:cNvPr id="9235" name="Picture 19" descr="C:\Мои документы\Мои рисунки\Der Weihnachtsmann - Die Weihnachtsgeschichte - Die Geschichte vom Weihnachtsmann.files\weihnachten_blaetter.gif"/>
          <p:cNvPicPr>
            <a:picLocks noChangeAspect="1" noChangeArrowheads="1"/>
          </p:cNvPicPr>
          <p:nvPr/>
        </p:nvPicPr>
        <p:blipFill>
          <a:blip r:embed="rId3" cstate="print"/>
          <a:srcRect/>
          <a:stretch>
            <a:fillRect/>
          </a:stretch>
        </p:blipFill>
        <p:spPr bwMode="auto">
          <a:xfrm>
            <a:off x="304800" y="0"/>
            <a:ext cx="6400800" cy="533400"/>
          </a:xfrm>
          <a:prstGeom prst="rect">
            <a:avLst/>
          </a:prstGeom>
          <a:noFill/>
        </p:spPr>
      </p:pic>
      <p:pic>
        <p:nvPicPr>
          <p:cNvPr id="9237" name="Picture 21" descr="C:\Мои документы\Мои рисунки\zapfen2.gif"/>
          <p:cNvPicPr>
            <a:picLocks noChangeAspect="1" noChangeArrowheads="1"/>
          </p:cNvPicPr>
          <p:nvPr/>
        </p:nvPicPr>
        <p:blipFill>
          <a:blip r:embed="rId4" cstate="print"/>
          <a:srcRect/>
          <a:stretch>
            <a:fillRect/>
          </a:stretch>
        </p:blipFill>
        <p:spPr bwMode="auto">
          <a:xfrm>
            <a:off x="228600" y="5638800"/>
            <a:ext cx="8458200" cy="982663"/>
          </a:xfrm>
          <a:prstGeom prst="rect">
            <a:avLst/>
          </a:prstGeom>
          <a:noFill/>
        </p:spPr>
      </p:pic>
      <p:pic>
        <p:nvPicPr>
          <p:cNvPr id="9238" name="Picture 22" descr="C:\Мои документы\Мои рисунки\starblinking.gif"/>
          <p:cNvPicPr>
            <a:picLocks noChangeAspect="1" noChangeArrowheads="1" noCrop="1"/>
          </p:cNvPicPr>
          <p:nvPr/>
        </p:nvPicPr>
        <p:blipFill>
          <a:blip r:embed="rId5" cstate="print"/>
          <a:srcRect/>
          <a:stretch>
            <a:fillRect/>
          </a:stretch>
        </p:blipFill>
        <p:spPr bwMode="auto">
          <a:xfrm>
            <a:off x="4724400" y="2057400"/>
            <a:ext cx="609600" cy="588963"/>
          </a:xfrm>
          <a:prstGeom prst="rect">
            <a:avLst/>
          </a:prstGeom>
          <a:noFill/>
        </p:spPr>
      </p:pic>
      <p:pic>
        <p:nvPicPr>
          <p:cNvPr id="9239" name="Picture 23" descr="C:\Мои документы\Мои рисунки\starblinking.gif"/>
          <p:cNvPicPr>
            <a:picLocks noChangeAspect="1" noChangeArrowheads="1" noCrop="1"/>
          </p:cNvPicPr>
          <p:nvPr/>
        </p:nvPicPr>
        <p:blipFill>
          <a:blip r:embed="rId5" cstate="print"/>
          <a:srcRect/>
          <a:stretch>
            <a:fillRect/>
          </a:stretch>
        </p:blipFill>
        <p:spPr bwMode="auto">
          <a:xfrm>
            <a:off x="5105400" y="3133725"/>
            <a:ext cx="609600" cy="588963"/>
          </a:xfrm>
          <a:prstGeom prst="rect">
            <a:avLst/>
          </a:prstGeom>
          <a:noFill/>
        </p:spPr>
      </p:pic>
      <p:pic>
        <p:nvPicPr>
          <p:cNvPr id="9240" name="Picture 24" descr="C:\Мои документы\Мои рисунки\starblinking.gif"/>
          <p:cNvPicPr>
            <a:picLocks noChangeAspect="1" noChangeArrowheads="1" noCrop="1"/>
          </p:cNvPicPr>
          <p:nvPr/>
        </p:nvPicPr>
        <p:blipFill>
          <a:blip r:embed="rId5" cstate="print"/>
          <a:srcRect/>
          <a:stretch>
            <a:fillRect/>
          </a:stretch>
        </p:blipFill>
        <p:spPr bwMode="auto">
          <a:xfrm>
            <a:off x="228600" y="5029200"/>
            <a:ext cx="609600" cy="588963"/>
          </a:xfrm>
          <a:prstGeom prst="rect">
            <a:avLst/>
          </a:prstGeom>
          <a:noFill/>
        </p:spPr>
      </p:pic>
      <p:pic>
        <p:nvPicPr>
          <p:cNvPr id="9241" name="Picture 25" descr="C:\Мои документы\Мои рисунки\starblinking.gif"/>
          <p:cNvPicPr>
            <a:picLocks noChangeAspect="1" noChangeArrowheads="1" noCrop="1"/>
          </p:cNvPicPr>
          <p:nvPr/>
        </p:nvPicPr>
        <p:blipFill>
          <a:blip r:embed="rId5" cstate="print"/>
          <a:srcRect/>
          <a:stretch>
            <a:fillRect/>
          </a:stretch>
        </p:blipFill>
        <p:spPr bwMode="auto">
          <a:xfrm>
            <a:off x="533400" y="2840038"/>
            <a:ext cx="762000" cy="741362"/>
          </a:xfrm>
          <a:prstGeom prst="rect">
            <a:avLst/>
          </a:prstGeom>
          <a:noFill/>
        </p:spPr>
      </p:pic>
      <p:pic>
        <p:nvPicPr>
          <p:cNvPr id="9242" name="Picture 26" descr="C:\Мои документы\Мои рисунки\starblinking.gif"/>
          <p:cNvPicPr>
            <a:picLocks noChangeAspect="1" noChangeArrowheads="1" noCrop="1"/>
          </p:cNvPicPr>
          <p:nvPr/>
        </p:nvPicPr>
        <p:blipFill>
          <a:blip r:embed="rId5" cstate="print"/>
          <a:srcRect/>
          <a:stretch>
            <a:fillRect/>
          </a:stretch>
        </p:blipFill>
        <p:spPr bwMode="auto">
          <a:xfrm>
            <a:off x="228600" y="914400"/>
            <a:ext cx="609600" cy="588963"/>
          </a:xfrm>
          <a:prstGeom prst="rect">
            <a:avLst/>
          </a:prstGeom>
          <a:noFill/>
        </p:spPr>
      </p:pic>
      <p:pic>
        <p:nvPicPr>
          <p:cNvPr id="9243" name="Picture 27" descr="C:\Мои документы\Мои рисунки\xmaslights.gif"/>
          <p:cNvPicPr>
            <a:picLocks noChangeAspect="1" noChangeArrowheads="1" noCrop="1"/>
          </p:cNvPicPr>
          <p:nvPr/>
        </p:nvPicPr>
        <p:blipFill>
          <a:blip r:embed="rId6" cstate="print"/>
          <a:srcRect/>
          <a:stretch>
            <a:fillRect/>
          </a:stretch>
        </p:blipFill>
        <p:spPr bwMode="auto">
          <a:xfrm>
            <a:off x="457200" y="5943600"/>
            <a:ext cx="8229600" cy="525463"/>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1000"/>
                                  </p:stCondLst>
                                  <p:childTnLst>
                                    <p:set>
                                      <p:cBhvr>
                                        <p:cTn id="6" dur="1" fill="hold">
                                          <p:stCondLst>
                                            <p:cond delay="0"/>
                                          </p:stCondLst>
                                        </p:cTn>
                                        <p:tgtEl>
                                          <p:spTgt spid="9228">
                                            <p:txEl>
                                              <p:pRg st="0" end="0"/>
                                            </p:txEl>
                                          </p:spTgt>
                                        </p:tgtEl>
                                        <p:attrNameLst>
                                          <p:attrName>style.visibility</p:attrName>
                                        </p:attrNameLst>
                                      </p:cBhvr>
                                      <p:to>
                                        <p:strVal val="visible"/>
                                      </p:to>
                                    </p:set>
                                    <p:animEffect transition="in" filter="slide(fromLeft)">
                                      <p:cBhvr>
                                        <p:cTn id="7" dur="500"/>
                                        <p:tgtEl>
                                          <p:spTgt spid="9228">
                                            <p:txEl>
                                              <p:pRg st="0" end="0"/>
                                            </p:txEl>
                                          </p:spTgt>
                                        </p:tgtEl>
                                      </p:cBhvr>
                                    </p:animEffect>
                                  </p:childTnLst>
                                </p:cTn>
                              </p:par>
                            </p:childTnLst>
                          </p:cTn>
                        </p:par>
                        <p:par>
                          <p:cTn id="8" fill="hold">
                            <p:stCondLst>
                              <p:cond delay="1500"/>
                            </p:stCondLst>
                            <p:childTnLst>
                              <p:par>
                                <p:cTn id="9" presetID="12" presetClass="entr" presetSubtype="8" fill="hold" grpId="0" nodeType="afterEffect">
                                  <p:stCondLst>
                                    <p:cond delay="1000"/>
                                  </p:stCondLst>
                                  <p:childTnLst>
                                    <p:set>
                                      <p:cBhvr>
                                        <p:cTn id="10" dur="1" fill="hold">
                                          <p:stCondLst>
                                            <p:cond delay="0"/>
                                          </p:stCondLst>
                                        </p:cTn>
                                        <p:tgtEl>
                                          <p:spTgt spid="9228">
                                            <p:txEl>
                                              <p:pRg st="1" end="1"/>
                                            </p:txEl>
                                          </p:spTgt>
                                        </p:tgtEl>
                                        <p:attrNameLst>
                                          <p:attrName>style.visibility</p:attrName>
                                        </p:attrNameLst>
                                      </p:cBhvr>
                                      <p:to>
                                        <p:strVal val="visible"/>
                                      </p:to>
                                    </p:set>
                                    <p:animEffect transition="in" filter="slide(fromLeft)">
                                      <p:cBhvr>
                                        <p:cTn id="11" dur="500"/>
                                        <p:tgtEl>
                                          <p:spTgt spid="9228">
                                            <p:txEl>
                                              <p:pRg st="1" end="1"/>
                                            </p:txEl>
                                          </p:spTgt>
                                        </p:tgtEl>
                                      </p:cBhvr>
                                    </p:animEffect>
                                  </p:childTnLst>
                                </p:cTn>
                              </p:par>
                            </p:childTnLst>
                          </p:cTn>
                        </p:par>
                        <p:par>
                          <p:cTn id="12" fill="hold">
                            <p:stCondLst>
                              <p:cond delay="3000"/>
                            </p:stCondLst>
                            <p:childTnLst>
                              <p:par>
                                <p:cTn id="13" presetID="12" presetClass="entr" presetSubtype="8" fill="hold" grpId="0" nodeType="afterEffect">
                                  <p:stCondLst>
                                    <p:cond delay="1000"/>
                                  </p:stCondLst>
                                  <p:childTnLst>
                                    <p:set>
                                      <p:cBhvr>
                                        <p:cTn id="14" dur="1" fill="hold">
                                          <p:stCondLst>
                                            <p:cond delay="0"/>
                                          </p:stCondLst>
                                        </p:cTn>
                                        <p:tgtEl>
                                          <p:spTgt spid="9228">
                                            <p:txEl>
                                              <p:pRg st="2" end="2"/>
                                            </p:txEl>
                                          </p:spTgt>
                                        </p:tgtEl>
                                        <p:attrNameLst>
                                          <p:attrName>style.visibility</p:attrName>
                                        </p:attrNameLst>
                                      </p:cBhvr>
                                      <p:to>
                                        <p:strVal val="visible"/>
                                      </p:to>
                                    </p:set>
                                    <p:animEffect transition="in" filter="slide(fromLeft)">
                                      <p:cBhvr>
                                        <p:cTn id="15" dur="500"/>
                                        <p:tgtEl>
                                          <p:spTgt spid="9228">
                                            <p:txEl>
                                              <p:pRg st="2" end="2"/>
                                            </p:txEl>
                                          </p:spTgt>
                                        </p:tgtEl>
                                      </p:cBhvr>
                                    </p:animEffect>
                                  </p:childTnLst>
                                </p:cTn>
                              </p:par>
                            </p:childTnLst>
                          </p:cTn>
                        </p:par>
                        <p:par>
                          <p:cTn id="16" fill="hold">
                            <p:stCondLst>
                              <p:cond delay="4500"/>
                            </p:stCondLst>
                            <p:childTnLst>
                              <p:par>
                                <p:cTn id="17" presetID="12" presetClass="entr" presetSubtype="8" fill="hold" grpId="0" nodeType="afterEffect">
                                  <p:stCondLst>
                                    <p:cond delay="1000"/>
                                  </p:stCondLst>
                                  <p:childTnLst>
                                    <p:set>
                                      <p:cBhvr>
                                        <p:cTn id="18" dur="1" fill="hold">
                                          <p:stCondLst>
                                            <p:cond delay="0"/>
                                          </p:stCondLst>
                                        </p:cTn>
                                        <p:tgtEl>
                                          <p:spTgt spid="9228">
                                            <p:txEl>
                                              <p:pRg st="3" end="3"/>
                                            </p:txEl>
                                          </p:spTgt>
                                        </p:tgtEl>
                                        <p:attrNameLst>
                                          <p:attrName>style.visibility</p:attrName>
                                        </p:attrNameLst>
                                      </p:cBhvr>
                                      <p:to>
                                        <p:strVal val="visible"/>
                                      </p:to>
                                    </p:set>
                                    <p:animEffect transition="in" filter="slide(fromLeft)">
                                      <p:cBhvr>
                                        <p:cTn id="19" dur="500"/>
                                        <p:tgtEl>
                                          <p:spTgt spid="9228">
                                            <p:txEl>
                                              <p:pRg st="3" end="3"/>
                                            </p:txEl>
                                          </p:spTgt>
                                        </p:tgtEl>
                                      </p:cBhvr>
                                    </p:animEffect>
                                  </p:childTnLst>
                                </p:cTn>
                              </p:par>
                            </p:childTnLst>
                          </p:cTn>
                        </p:par>
                        <p:par>
                          <p:cTn id="20" fill="hold">
                            <p:stCondLst>
                              <p:cond delay="6000"/>
                            </p:stCondLst>
                            <p:childTnLst>
                              <p:par>
                                <p:cTn id="21" presetID="12" presetClass="entr" presetSubtype="8" fill="hold" grpId="0" nodeType="afterEffect">
                                  <p:stCondLst>
                                    <p:cond delay="1000"/>
                                  </p:stCondLst>
                                  <p:childTnLst>
                                    <p:set>
                                      <p:cBhvr>
                                        <p:cTn id="22" dur="1" fill="hold">
                                          <p:stCondLst>
                                            <p:cond delay="0"/>
                                          </p:stCondLst>
                                        </p:cTn>
                                        <p:tgtEl>
                                          <p:spTgt spid="9228">
                                            <p:txEl>
                                              <p:pRg st="6" end="6"/>
                                            </p:txEl>
                                          </p:spTgt>
                                        </p:tgtEl>
                                        <p:attrNameLst>
                                          <p:attrName>style.visibility</p:attrName>
                                        </p:attrNameLst>
                                      </p:cBhvr>
                                      <p:to>
                                        <p:strVal val="visible"/>
                                      </p:to>
                                    </p:set>
                                    <p:animEffect transition="in" filter="slide(fromLeft)">
                                      <p:cBhvr>
                                        <p:cTn id="23" dur="500"/>
                                        <p:tgtEl>
                                          <p:spTgt spid="9228">
                                            <p:txEl>
                                              <p:pRg st="6" end="6"/>
                                            </p:txEl>
                                          </p:spTgt>
                                        </p:tgtEl>
                                      </p:cBhvr>
                                    </p:animEffect>
                                  </p:childTnLst>
                                </p:cTn>
                              </p:par>
                            </p:childTnLst>
                          </p:cTn>
                        </p:par>
                        <p:par>
                          <p:cTn id="24" fill="hold">
                            <p:stCondLst>
                              <p:cond delay="7500"/>
                            </p:stCondLst>
                            <p:childTnLst>
                              <p:par>
                                <p:cTn id="25" presetID="12" presetClass="entr" presetSubtype="8" fill="hold" grpId="0" nodeType="afterEffect">
                                  <p:stCondLst>
                                    <p:cond delay="1000"/>
                                  </p:stCondLst>
                                  <p:childTnLst>
                                    <p:set>
                                      <p:cBhvr>
                                        <p:cTn id="26" dur="1" fill="hold">
                                          <p:stCondLst>
                                            <p:cond delay="0"/>
                                          </p:stCondLst>
                                        </p:cTn>
                                        <p:tgtEl>
                                          <p:spTgt spid="9228">
                                            <p:txEl>
                                              <p:pRg st="7" end="7"/>
                                            </p:txEl>
                                          </p:spTgt>
                                        </p:tgtEl>
                                        <p:attrNameLst>
                                          <p:attrName>style.visibility</p:attrName>
                                        </p:attrNameLst>
                                      </p:cBhvr>
                                      <p:to>
                                        <p:strVal val="visible"/>
                                      </p:to>
                                    </p:set>
                                    <p:animEffect transition="in" filter="slide(fromLeft)">
                                      <p:cBhvr>
                                        <p:cTn id="27" dur="500"/>
                                        <p:tgtEl>
                                          <p:spTgt spid="9228">
                                            <p:txEl>
                                              <p:pRg st="7" end="7"/>
                                            </p:txEl>
                                          </p:spTgt>
                                        </p:tgtEl>
                                      </p:cBhvr>
                                    </p:animEffect>
                                  </p:childTnLst>
                                </p:cTn>
                              </p:par>
                            </p:childTnLst>
                          </p:cTn>
                        </p:par>
                        <p:par>
                          <p:cTn id="28" fill="hold">
                            <p:stCondLst>
                              <p:cond delay="9000"/>
                            </p:stCondLst>
                            <p:childTnLst>
                              <p:par>
                                <p:cTn id="29" presetID="12" presetClass="entr" presetSubtype="8" fill="hold" grpId="0" nodeType="afterEffect">
                                  <p:stCondLst>
                                    <p:cond delay="1000"/>
                                  </p:stCondLst>
                                  <p:childTnLst>
                                    <p:set>
                                      <p:cBhvr>
                                        <p:cTn id="30" dur="1" fill="hold">
                                          <p:stCondLst>
                                            <p:cond delay="0"/>
                                          </p:stCondLst>
                                        </p:cTn>
                                        <p:tgtEl>
                                          <p:spTgt spid="9228">
                                            <p:txEl>
                                              <p:pRg st="8" end="8"/>
                                            </p:txEl>
                                          </p:spTgt>
                                        </p:tgtEl>
                                        <p:attrNameLst>
                                          <p:attrName>style.visibility</p:attrName>
                                        </p:attrNameLst>
                                      </p:cBhvr>
                                      <p:to>
                                        <p:strVal val="visible"/>
                                      </p:to>
                                    </p:set>
                                    <p:animEffect transition="in" filter="slide(fromLeft)">
                                      <p:cBhvr>
                                        <p:cTn id="31" dur="500"/>
                                        <p:tgtEl>
                                          <p:spTgt spid="9228">
                                            <p:txEl>
                                              <p:pRg st="8" end="8"/>
                                            </p:txEl>
                                          </p:spTgt>
                                        </p:tgtEl>
                                      </p:cBhvr>
                                    </p:animEffect>
                                  </p:childTnLst>
                                </p:cTn>
                              </p:par>
                            </p:childTnLst>
                          </p:cTn>
                        </p:par>
                        <p:par>
                          <p:cTn id="32" fill="hold">
                            <p:stCondLst>
                              <p:cond delay="10500"/>
                            </p:stCondLst>
                            <p:childTnLst>
                              <p:par>
                                <p:cTn id="33" presetID="12" presetClass="entr" presetSubtype="8" fill="hold" grpId="0" nodeType="afterEffect">
                                  <p:stCondLst>
                                    <p:cond delay="1000"/>
                                  </p:stCondLst>
                                  <p:childTnLst>
                                    <p:set>
                                      <p:cBhvr>
                                        <p:cTn id="34" dur="1" fill="hold">
                                          <p:stCondLst>
                                            <p:cond delay="0"/>
                                          </p:stCondLst>
                                        </p:cTn>
                                        <p:tgtEl>
                                          <p:spTgt spid="9228">
                                            <p:txEl>
                                              <p:pRg st="9" end="9"/>
                                            </p:txEl>
                                          </p:spTgt>
                                        </p:tgtEl>
                                        <p:attrNameLst>
                                          <p:attrName>style.visibility</p:attrName>
                                        </p:attrNameLst>
                                      </p:cBhvr>
                                      <p:to>
                                        <p:strVal val="visible"/>
                                      </p:to>
                                    </p:set>
                                    <p:animEffect transition="in" filter="slide(fromLeft)">
                                      <p:cBhvr>
                                        <p:cTn id="35" dur="500"/>
                                        <p:tgtEl>
                                          <p:spTgt spid="9228">
                                            <p:txEl>
                                              <p:pRg st="9" end="9"/>
                                            </p:txEl>
                                          </p:spTgt>
                                        </p:tgtEl>
                                      </p:cBhvr>
                                    </p:animEffect>
                                  </p:childTnLst>
                                </p:cTn>
                              </p:par>
                            </p:childTnLst>
                          </p:cTn>
                        </p:par>
                        <p:par>
                          <p:cTn id="36" fill="hold">
                            <p:stCondLst>
                              <p:cond delay="12000"/>
                            </p:stCondLst>
                            <p:childTnLst>
                              <p:par>
                                <p:cTn id="37" presetID="16" presetClass="entr" presetSubtype="37" fill="hold" nodeType="afterEffect">
                                  <p:stCondLst>
                                    <p:cond delay="1000"/>
                                  </p:stCondLst>
                                  <p:childTnLst>
                                    <p:set>
                                      <p:cBhvr>
                                        <p:cTn id="38" dur="1" fill="hold">
                                          <p:stCondLst>
                                            <p:cond delay="0"/>
                                          </p:stCondLst>
                                        </p:cTn>
                                        <p:tgtEl>
                                          <p:spTgt spid="9234"/>
                                        </p:tgtEl>
                                        <p:attrNameLst>
                                          <p:attrName>style.visibility</p:attrName>
                                        </p:attrNameLst>
                                      </p:cBhvr>
                                      <p:to>
                                        <p:strVal val="visible"/>
                                      </p:to>
                                    </p:set>
                                    <p:animEffect transition="in" filter="barn(outVertical)">
                                      <p:cBhvr>
                                        <p:cTn id="39" dur="500"/>
                                        <p:tgtEl>
                                          <p:spTgt spid="9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8" grpId="0" build="p" bldLvl="4" autoUpdateAnimBg="0" advAuto="100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09600" y="457200"/>
            <a:ext cx="7772400" cy="1143000"/>
          </a:xfrm>
        </p:spPr>
        <p:txBody>
          <a:bodyPr/>
          <a:lstStyle/>
          <a:p>
            <a:r>
              <a:rPr lang="de-DE" sz="4800" b="1" i="1">
                <a:solidFill>
                  <a:srgbClr val="CC0000"/>
                </a:solidFill>
                <a:latin typeface="Vivaldi" pitchFamily="66" charset="0"/>
              </a:rPr>
              <a:t>Weihnachtsgetränke</a:t>
            </a:r>
            <a:endParaRPr lang="ru-RU" sz="4800" b="1" i="1">
              <a:solidFill>
                <a:srgbClr val="CC0000"/>
              </a:solidFill>
              <a:latin typeface="Vivaldi" pitchFamily="66" charset="0"/>
            </a:endParaRPr>
          </a:p>
        </p:txBody>
      </p:sp>
      <p:sp>
        <p:nvSpPr>
          <p:cNvPr id="10243" name="Rectangle 3"/>
          <p:cNvSpPr>
            <a:spLocks noGrp="1" noChangeArrowheads="1"/>
          </p:cNvSpPr>
          <p:nvPr>
            <p:ph type="body" sz="half" idx="1"/>
          </p:nvPr>
        </p:nvSpPr>
        <p:spPr>
          <a:xfrm>
            <a:off x="4419600" y="2895600"/>
            <a:ext cx="3810000" cy="2895600"/>
          </a:xfrm>
        </p:spPr>
        <p:txBody>
          <a:bodyPr/>
          <a:lstStyle/>
          <a:p>
            <a:pPr>
              <a:lnSpc>
                <a:spcPct val="90000"/>
              </a:lnSpc>
              <a:buFontTx/>
              <a:buNone/>
            </a:pPr>
            <a:r>
              <a:rPr lang="de-DE" i="1">
                <a:solidFill>
                  <a:srgbClr val="003300"/>
                </a:solidFill>
                <a:latin typeface="Vivaldi" pitchFamily="66" charset="0"/>
              </a:rPr>
              <a:t>   </a:t>
            </a:r>
            <a:r>
              <a:rPr lang="de-DE" i="1">
                <a:solidFill>
                  <a:srgbClr val="003300"/>
                </a:solidFill>
                <a:effectLst>
                  <a:outerShdw blurRad="38100" dist="38100" dir="2700000" algn="tl">
                    <a:srgbClr val="C0C0C0"/>
                  </a:outerShdw>
                </a:effectLst>
                <a:latin typeface="Vivaldi" pitchFamily="66" charset="0"/>
              </a:rPr>
              <a:t>T</a:t>
            </a:r>
            <a:r>
              <a:rPr lang="ru-RU" i="1">
                <a:solidFill>
                  <a:srgbClr val="003300"/>
                </a:solidFill>
                <a:effectLst>
                  <a:outerShdw blurRad="38100" dist="38100" dir="2700000" algn="tl">
                    <a:srgbClr val="C0C0C0"/>
                  </a:outerShdw>
                </a:effectLst>
                <a:latin typeface="Vivaldi" pitchFamily="66" charset="0"/>
              </a:rPr>
              <a:t>raditionelle</a:t>
            </a:r>
            <a:r>
              <a:rPr lang="de-DE" i="1">
                <a:solidFill>
                  <a:srgbClr val="003300"/>
                </a:solidFill>
                <a:effectLst>
                  <a:outerShdw blurRad="38100" dist="38100" dir="2700000" algn="tl">
                    <a:srgbClr val="C0C0C0"/>
                  </a:outerShdw>
                </a:effectLst>
                <a:latin typeface="Vivaldi" pitchFamily="66" charset="0"/>
              </a:rPr>
              <a:t> </a:t>
            </a:r>
            <a:r>
              <a:rPr lang="ru-RU" i="1">
                <a:solidFill>
                  <a:srgbClr val="003300"/>
                </a:solidFill>
                <a:effectLst>
                  <a:outerShdw blurRad="38100" dist="38100" dir="2700000" algn="tl">
                    <a:srgbClr val="C0C0C0"/>
                  </a:outerShdw>
                </a:effectLst>
                <a:latin typeface="Vivaldi" pitchFamily="66" charset="0"/>
              </a:rPr>
              <a:t>Weihnachtsgetränke </a:t>
            </a:r>
            <a:r>
              <a:rPr lang="de-DE" i="1">
                <a:solidFill>
                  <a:srgbClr val="003300"/>
                </a:solidFill>
                <a:effectLst>
                  <a:outerShdw blurRad="38100" dist="38100" dir="2700000" algn="tl">
                    <a:srgbClr val="C0C0C0"/>
                  </a:outerShdw>
                </a:effectLst>
                <a:latin typeface="Vivaldi" pitchFamily="66" charset="0"/>
              </a:rPr>
              <a:t>sind</a:t>
            </a:r>
            <a:r>
              <a:rPr lang="ru-RU" i="1">
                <a:solidFill>
                  <a:srgbClr val="003300"/>
                </a:solidFill>
                <a:effectLst>
                  <a:outerShdw blurRad="38100" dist="38100" dir="2700000" algn="tl">
                    <a:srgbClr val="C0C0C0"/>
                  </a:outerShdw>
                </a:effectLst>
                <a:latin typeface="Vivaldi" pitchFamily="66" charset="0"/>
              </a:rPr>
              <a:t> z.B. Weihnachtsbowle, Adventspunsch, Glühwein und massenhaft Mixgetränke</a:t>
            </a:r>
            <a:r>
              <a:rPr lang="ru-RU" sz="2400">
                <a:effectLst>
                  <a:outerShdw blurRad="38100" dist="38100" dir="2700000" algn="tl">
                    <a:srgbClr val="C0C0C0"/>
                  </a:outerShdw>
                </a:effectLst>
              </a:rPr>
              <a:t> </a:t>
            </a:r>
          </a:p>
        </p:txBody>
      </p:sp>
      <p:pic>
        <p:nvPicPr>
          <p:cNvPr id="10247" name="Picture 7" descr="C:\Мои документы\Мои рисунки\f"/>
          <p:cNvPicPr>
            <a:picLocks noChangeAspect="1" noChangeArrowheads="1"/>
          </p:cNvPicPr>
          <p:nvPr>
            <p:ph type="clipArt" sz="half" idx="2"/>
          </p:nvPr>
        </p:nvPicPr>
        <p:blipFill>
          <a:blip r:embed="rId2" cstate="print"/>
          <a:srcRect/>
          <a:stretch>
            <a:fillRect/>
          </a:stretch>
        </p:blipFill>
        <p:spPr>
          <a:xfrm>
            <a:off x="1828800" y="1905000"/>
            <a:ext cx="2219325" cy="4114800"/>
          </a:xfrm>
          <a:noFill/>
          <a:ln/>
        </p:spPr>
      </p:pic>
      <p:pic>
        <p:nvPicPr>
          <p:cNvPr id="10249" name="Picture 9" descr="C:\Мои документы\Мои рисунки\starblinking.gif"/>
          <p:cNvPicPr>
            <a:picLocks noChangeAspect="1" noChangeArrowheads="1" noCrop="1"/>
          </p:cNvPicPr>
          <p:nvPr/>
        </p:nvPicPr>
        <p:blipFill>
          <a:blip r:embed="rId3" cstate="print"/>
          <a:srcRect/>
          <a:stretch>
            <a:fillRect/>
          </a:stretch>
        </p:blipFill>
        <p:spPr bwMode="auto">
          <a:xfrm>
            <a:off x="152400" y="2692400"/>
            <a:ext cx="762000" cy="736600"/>
          </a:xfrm>
          <a:prstGeom prst="rect">
            <a:avLst/>
          </a:prstGeom>
          <a:noFill/>
        </p:spPr>
      </p:pic>
      <p:pic>
        <p:nvPicPr>
          <p:cNvPr id="10250" name="Picture 10" descr="C:\Мои документы\Мои рисунки\starblinking.gif"/>
          <p:cNvPicPr>
            <a:picLocks noChangeAspect="1" noChangeArrowheads="1" noCrop="1"/>
          </p:cNvPicPr>
          <p:nvPr/>
        </p:nvPicPr>
        <p:blipFill>
          <a:blip r:embed="rId3" cstate="print"/>
          <a:srcRect/>
          <a:stretch>
            <a:fillRect/>
          </a:stretch>
        </p:blipFill>
        <p:spPr bwMode="auto">
          <a:xfrm>
            <a:off x="228600" y="762000"/>
            <a:ext cx="838200" cy="809625"/>
          </a:xfrm>
          <a:prstGeom prst="rect">
            <a:avLst/>
          </a:prstGeom>
          <a:noFill/>
        </p:spPr>
      </p:pic>
      <p:pic>
        <p:nvPicPr>
          <p:cNvPr id="10254" name="Picture 14" descr="C:\Мои документы\Мои рисунки\starblinking.gif"/>
          <p:cNvPicPr>
            <a:picLocks noChangeAspect="1" noChangeArrowheads="1" noCrop="1"/>
          </p:cNvPicPr>
          <p:nvPr/>
        </p:nvPicPr>
        <p:blipFill>
          <a:blip r:embed="rId3" cstate="print"/>
          <a:srcRect/>
          <a:stretch>
            <a:fillRect/>
          </a:stretch>
        </p:blipFill>
        <p:spPr bwMode="auto">
          <a:xfrm>
            <a:off x="685800" y="4038600"/>
            <a:ext cx="609600" cy="588963"/>
          </a:xfrm>
          <a:prstGeom prst="rect">
            <a:avLst/>
          </a:prstGeom>
          <a:noFill/>
        </p:spPr>
      </p:pic>
      <p:pic>
        <p:nvPicPr>
          <p:cNvPr id="10255" name="Picture 15" descr="C:\Мои документы\Мои рисунки\zweig4.gif"/>
          <p:cNvPicPr>
            <a:picLocks noChangeAspect="1" noChangeArrowheads="1"/>
          </p:cNvPicPr>
          <p:nvPr/>
        </p:nvPicPr>
        <p:blipFill>
          <a:blip r:embed="rId4" cstate="print"/>
          <a:srcRect/>
          <a:stretch>
            <a:fillRect/>
          </a:stretch>
        </p:blipFill>
        <p:spPr bwMode="auto">
          <a:xfrm>
            <a:off x="685800" y="5715000"/>
            <a:ext cx="7848600" cy="754063"/>
          </a:xfrm>
          <a:prstGeom prst="rect">
            <a:avLst/>
          </a:prstGeom>
          <a:noFill/>
        </p:spPr>
      </p:pic>
      <p:pic>
        <p:nvPicPr>
          <p:cNvPr id="10256" name="Picture 16" descr="C:\Мои документы\Мои рисунки\Der Weihnachtsmann - Die Weihnachtsgeschichte - Die Geschichte vom Weihnachtsmann.files\weihnachten_blaetter.gif"/>
          <p:cNvPicPr>
            <a:picLocks noChangeAspect="1" noChangeArrowheads="1"/>
          </p:cNvPicPr>
          <p:nvPr/>
        </p:nvPicPr>
        <p:blipFill>
          <a:blip r:embed="rId5" cstate="print"/>
          <a:srcRect/>
          <a:stretch>
            <a:fillRect/>
          </a:stretch>
        </p:blipFill>
        <p:spPr bwMode="auto">
          <a:xfrm>
            <a:off x="533400" y="0"/>
            <a:ext cx="6400800" cy="533400"/>
          </a:xfrm>
          <a:prstGeom prst="rect">
            <a:avLst/>
          </a:prstGeom>
          <a:noFill/>
        </p:spPr>
      </p:pic>
      <p:pic>
        <p:nvPicPr>
          <p:cNvPr id="10257" name="Picture 17" descr="C:\Мои документы\Мои рисунки\starblinking.gif"/>
          <p:cNvPicPr>
            <a:picLocks noChangeAspect="1" noChangeArrowheads="1" noCrop="1"/>
          </p:cNvPicPr>
          <p:nvPr/>
        </p:nvPicPr>
        <p:blipFill>
          <a:blip r:embed="rId3" cstate="print"/>
          <a:srcRect/>
          <a:stretch>
            <a:fillRect/>
          </a:stretch>
        </p:blipFill>
        <p:spPr bwMode="auto">
          <a:xfrm>
            <a:off x="4572000" y="1981200"/>
            <a:ext cx="609600" cy="588963"/>
          </a:xfrm>
          <a:prstGeom prst="rect">
            <a:avLst/>
          </a:prstGeom>
          <a:noFill/>
        </p:spPr>
      </p:pic>
      <p:pic>
        <p:nvPicPr>
          <p:cNvPr id="10258" name="Picture 18" descr="C:\Мои документы\Мои рисунки\starblinking.gif"/>
          <p:cNvPicPr>
            <a:picLocks noChangeAspect="1" noChangeArrowheads="1" noCrop="1"/>
          </p:cNvPicPr>
          <p:nvPr/>
        </p:nvPicPr>
        <p:blipFill>
          <a:blip r:embed="rId3" cstate="print"/>
          <a:srcRect/>
          <a:stretch>
            <a:fillRect/>
          </a:stretch>
        </p:blipFill>
        <p:spPr bwMode="auto">
          <a:xfrm>
            <a:off x="838200" y="1905000"/>
            <a:ext cx="457200" cy="441325"/>
          </a:xfrm>
          <a:prstGeom prst="rect">
            <a:avLst/>
          </a:prstGeom>
          <a:noFill/>
        </p:spPr>
      </p:pic>
      <p:pic>
        <p:nvPicPr>
          <p:cNvPr id="10259" name="Picture 19" descr="C:\Мои документы\Мои рисунки\starblinking.gif"/>
          <p:cNvPicPr>
            <a:picLocks noChangeAspect="1" noChangeArrowheads="1" noCrop="1"/>
          </p:cNvPicPr>
          <p:nvPr/>
        </p:nvPicPr>
        <p:blipFill>
          <a:blip r:embed="rId3" cstate="print"/>
          <a:srcRect/>
          <a:stretch>
            <a:fillRect/>
          </a:stretch>
        </p:blipFill>
        <p:spPr bwMode="auto">
          <a:xfrm>
            <a:off x="228600" y="5334000"/>
            <a:ext cx="838200" cy="811213"/>
          </a:xfrm>
          <a:prstGeom prst="rect">
            <a:avLst/>
          </a:prstGeom>
          <a:noFill/>
        </p:spPr>
      </p:pic>
      <p:pic>
        <p:nvPicPr>
          <p:cNvPr id="10260" name="Picture 20" descr="C:\Мои документы\Мои рисунки\xmaslights.gif"/>
          <p:cNvPicPr>
            <a:picLocks noChangeAspect="1" noChangeArrowheads="1" noCrop="1"/>
          </p:cNvPicPr>
          <p:nvPr/>
        </p:nvPicPr>
        <p:blipFill>
          <a:blip r:embed="rId6" cstate="print"/>
          <a:srcRect/>
          <a:stretch>
            <a:fillRect/>
          </a:stretch>
        </p:blipFill>
        <p:spPr bwMode="auto">
          <a:xfrm>
            <a:off x="457200" y="5791200"/>
            <a:ext cx="8229600" cy="525463"/>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1000"/>
                                  </p:stCondLst>
                                  <p:childTnLst>
                                    <p:set>
                                      <p:cBhvr>
                                        <p:cTn id="6" dur="1" fill="hold">
                                          <p:stCondLst>
                                            <p:cond delay="0"/>
                                          </p:stCondLst>
                                        </p:cTn>
                                        <p:tgtEl>
                                          <p:spTgt spid="10242"/>
                                        </p:tgtEl>
                                        <p:attrNameLst>
                                          <p:attrName>style.visibility</p:attrName>
                                        </p:attrNameLst>
                                      </p:cBhvr>
                                      <p:to>
                                        <p:strVal val="visible"/>
                                      </p:to>
                                    </p:set>
                                    <p:animEffect transition="in" filter="barn(outVertical)">
                                      <p:cBhvr>
                                        <p:cTn id="7" dur="500"/>
                                        <p:tgtEl>
                                          <p:spTgt spid="10242"/>
                                        </p:tgtEl>
                                      </p:cBhvr>
                                    </p:animEffect>
                                  </p:childTnLst>
                                </p:cTn>
                              </p:par>
                            </p:childTnLst>
                          </p:cTn>
                        </p:par>
                        <p:par>
                          <p:cTn id="8" fill="hold">
                            <p:stCondLst>
                              <p:cond delay="1500"/>
                            </p:stCondLst>
                            <p:childTnLst>
                              <p:par>
                                <p:cTn id="9" presetID="12" presetClass="entr" presetSubtype="2" fill="hold" grpId="0" nodeType="afterEffect">
                                  <p:stCondLst>
                                    <p:cond delay="1000"/>
                                  </p:stCondLst>
                                  <p:childTnLst>
                                    <p:set>
                                      <p:cBhvr>
                                        <p:cTn id="10" dur="1" fill="hold">
                                          <p:stCondLst>
                                            <p:cond delay="0"/>
                                          </p:stCondLst>
                                        </p:cTn>
                                        <p:tgtEl>
                                          <p:spTgt spid="10243">
                                            <p:txEl>
                                              <p:pRg st="0" end="0"/>
                                            </p:txEl>
                                          </p:spTgt>
                                        </p:tgtEl>
                                        <p:attrNameLst>
                                          <p:attrName>style.visibility</p:attrName>
                                        </p:attrNameLst>
                                      </p:cBhvr>
                                      <p:to>
                                        <p:strVal val="visible"/>
                                      </p:to>
                                    </p:set>
                                    <p:animEffect transition="in" filter="slide(fromRight)">
                                      <p:cBhvr>
                                        <p:cTn id="11" dur="500"/>
                                        <p:tgtEl>
                                          <p:spTgt spid="10243">
                                            <p:txEl>
                                              <p:pRg st="0" end="0"/>
                                            </p:txEl>
                                          </p:spTgt>
                                        </p:tgtEl>
                                      </p:cBhvr>
                                    </p:animEffect>
                                  </p:childTnLst>
                                </p:cTn>
                              </p:par>
                            </p:childTnLst>
                          </p:cTn>
                        </p:par>
                        <p:par>
                          <p:cTn id="12" fill="hold">
                            <p:stCondLst>
                              <p:cond delay="3000"/>
                            </p:stCondLst>
                            <p:childTnLst>
                              <p:par>
                                <p:cTn id="13" presetID="12" presetClass="entr" presetSubtype="8" fill="hold" nodeType="afterEffect">
                                  <p:stCondLst>
                                    <p:cond delay="1000"/>
                                  </p:stCondLst>
                                  <p:childTnLst>
                                    <p:set>
                                      <p:cBhvr>
                                        <p:cTn id="14" dur="1" fill="hold">
                                          <p:stCondLst>
                                            <p:cond delay="0"/>
                                          </p:stCondLst>
                                        </p:cTn>
                                        <p:tgtEl>
                                          <p:spTgt spid="10247"/>
                                        </p:tgtEl>
                                        <p:attrNameLst>
                                          <p:attrName>style.visibility</p:attrName>
                                        </p:attrNameLst>
                                      </p:cBhvr>
                                      <p:to>
                                        <p:strVal val="visible"/>
                                      </p:to>
                                    </p:set>
                                    <p:animEffect transition="in" filter="slide(fromLeft)">
                                      <p:cBhvr>
                                        <p:cTn id="15" dur="500"/>
                                        <p:tgtEl>
                                          <p:spTgt spid="10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P spid="10243" grpId="0" build="p" autoUpdateAnimBg="0" advAuto="100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288" name="Picture 24" descr="F:\PFiles\MSOffice\Clipart\standard\stddir4\so02064_.wmf"/>
          <p:cNvPicPr>
            <a:picLocks noChangeAspect="1" noChangeArrowheads="1"/>
          </p:cNvPicPr>
          <p:nvPr/>
        </p:nvPicPr>
        <p:blipFill>
          <a:blip r:embed="rId2" cstate="print"/>
          <a:srcRect/>
          <a:stretch>
            <a:fillRect/>
          </a:stretch>
        </p:blipFill>
        <p:spPr bwMode="auto">
          <a:xfrm>
            <a:off x="6800850" y="2819400"/>
            <a:ext cx="2343150" cy="3468688"/>
          </a:xfrm>
          <a:prstGeom prst="rect">
            <a:avLst/>
          </a:prstGeom>
          <a:noFill/>
        </p:spPr>
      </p:pic>
      <p:sp>
        <p:nvSpPr>
          <p:cNvPr id="11266" name="Rectangle 2"/>
          <p:cNvSpPr>
            <a:spLocks noGrp="1" noChangeArrowheads="1"/>
          </p:cNvSpPr>
          <p:nvPr>
            <p:ph type="ctrTitle"/>
          </p:nvPr>
        </p:nvSpPr>
        <p:spPr>
          <a:xfrm>
            <a:off x="-838200" y="762000"/>
            <a:ext cx="7772400" cy="762000"/>
          </a:xfrm>
        </p:spPr>
        <p:txBody>
          <a:bodyPr/>
          <a:lstStyle/>
          <a:p>
            <a:r>
              <a:rPr lang="de-DE" sz="4800" b="1" i="1">
                <a:solidFill>
                  <a:srgbClr val="CC0000"/>
                </a:solidFill>
                <a:latin typeface="Vivaldi" pitchFamily="66" charset="0"/>
              </a:rPr>
              <a:t>Weihnachtsbräuche</a:t>
            </a:r>
            <a:endParaRPr lang="ru-RU" sz="4800" b="1" i="1">
              <a:solidFill>
                <a:srgbClr val="CC0000"/>
              </a:solidFill>
              <a:latin typeface="Vivaldi" pitchFamily="66" charset="0"/>
            </a:endParaRPr>
          </a:p>
        </p:txBody>
      </p:sp>
      <p:pic>
        <p:nvPicPr>
          <p:cNvPr id="11269" name="Picture 5" descr="C:\Мои документы\Мои рисунки\starblinking.gif"/>
          <p:cNvPicPr>
            <a:picLocks noChangeAspect="1" noChangeArrowheads="1" noCrop="1"/>
          </p:cNvPicPr>
          <p:nvPr/>
        </p:nvPicPr>
        <p:blipFill>
          <a:blip r:embed="rId3" cstate="print"/>
          <a:srcRect/>
          <a:stretch>
            <a:fillRect/>
          </a:stretch>
        </p:blipFill>
        <p:spPr bwMode="auto">
          <a:xfrm>
            <a:off x="457200" y="1981200"/>
            <a:ext cx="381000" cy="368300"/>
          </a:xfrm>
          <a:prstGeom prst="rect">
            <a:avLst/>
          </a:prstGeom>
          <a:noFill/>
        </p:spPr>
      </p:pic>
      <p:pic>
        <p:nvPicPr>
          <p:cNvPr id="11270" name="Picture 6" descr="C:\Мои документы\Мои рисунки\starblinking.gif"/>
          <p:cNvPicPr>
            <a:picLocks noChangeAspect="1" noChangeArrowheads="1" noCrop="1"/>
          </p:cNvPicPr>
          <p:nvPr/>
        </p:nvPicPr>
        <p:blipFill>
          <a:blip r:embed="rId3" cstate="print"/>
          <a:srcRect/>
          <a:stretch>
            <a:fillRect/>
          </a:stretch>
        </p:blipFill>
        <p:spPr bwMode="auto">
          <a:xfrm>
            <a:off x="152400" y="3429000"/>
            <a:ext cx="457200" cy="441325"/>
          </a:xfrm>
          <a:prstGeom prst="rect">
            <a:avLst/>
          </a:prstGeom>
          <a:noFill/>
        </p:spPr>
      </p:pic>
      <p:pic>
        <p:nvPicPr>
          <p:cNvPr id="11272" name="Picture 8" descr="C:\Мои документы\Мои рисунки\starblinking.gif"/>
          <p:cNvPicPr>
            <a:picLocks noChangeAspect="1" noChangeArrowheads="1" noCrop="1"/>
          </p:cNvPicPr>
          <p:nvPr/>
        </p:nvPicPr>
        <p:blipFill>
          <a:blip r:embed="rId3" cstate="print"/>
          <a:srcRect/>
          <a:stretch>
            <a:fillRect/>
          </a:stretch>
        </p:blipFill>
        <p:spPr bwMode="auto">
          <a:xfrm>
            <a:off x="0" y="685800"/>
            <a:ext cx="609600" cy="588963"/>
          </a:xfrm>
          <a:prstGeom prst="rect">
            <a:avLst/>
          </a:prstGeom>
          <a:noFill/>
        </p:spPr>
      </p:pic>
      <p:pic>
        <p:nvPicPr>
          <p:cNvPr id="11273" name="Picture 9" descr="C:\Мои документы\Мои рисунки\starblinking.gif"/>
          <p:cNvPicPr>
            <a:picLocks noChangeAspect="1" noChangeArrowheads="1" noCrop="1"/>
          </p:cNvPicPr>
          <p:nvPr/>
        </p:nvPicPr>
        <p:blipFill>
          <a:blip r:embed="rId3" cstate="print"/>
          <a:srcRect/>
          <a:stretch>
            <a:fillRect/>
          </a:stretch>
        </p:blipFill>
        <p:spPr bwMode="auto">
          <a:xfrm>
            <a:off x="381000" y="4648200"/>
            <a:ext cx="609600" cy="588963"/>
          </a:xfrm>
          <a:prstGeom prst="rect">
            <a:avLst/>
          </a:prstGeom>
          <a:noFill/>
        </p:spPr>
      </p:pic>
      <p:pic>
        <p:nvPicPr>
          <p:cNvPr id="11274" name="Picture 10" descr="C:\Мои документы\Мои рисунки\starblinking.gif"/>
          <p:cNvPicPr>
            <a:picLocks noChangeAspect="1" noChangeArrowheads="1" noCrop="1"/>
          </p:cNvPicPr>
          <p:nvPr/>
        </p:nvPicPr>
        <p:blipFill>
          <a:blip r:embed="rId3" cstate="print"/>
          <a:srcRect/>
          <a:stretch>
            <a:fillRect/>
          </a:stretch>
        </p:blipFill>
        <p:spPr bwMode="auto">
          <a:xfrm>
            <a:off x="0" y="6015038"/>
            <a:ext cx="457200" cy="441325"/>
          </a:xfrm>
          <a:prstGeom prst="rect">
            <a:avLst/>
          </a:prstGeom>
          <a:noFill/>
        </p:spPr>
      </p:pic>
      <p:pic>
        <p:nvPicPr>
          <p:cNvPr id="11275" name="Picture 11" descr="C:\Мои документы\Мои рисунки\starblinking.gif"/>
          <p:cNvPicPr>
            <a:picLocks noChangeAspect="1" noChangeArrowheads="1" noCrop="1"/>
          </p:cNvPicPr>
          <p:nvPr/>
        </p:nvPicPr>
        <p:blipFill>
          <a:blip r:embed="rId3" cstate="print"/>
          <a:srcRect/>
          <a:stretch>
            <a:fillRect/>
          </a:stretch>
        </p:blipFill>
        <p:spPr bwMode="auto">
          <a:xfrm>
            <a:off x="685800" y="0"/>
            <a:ext cx="609600" cy="588963"/>
          </a:xfrm>
          <a:prstGeom prst="rect">
            <a:avLst/>
          </a:prstGeom>
          <a:noFill/>
        </p:spPr>
      </p:pic>
      <p:pic>
        <p:nvPicPr>
          <p:cNvPr id="11276" name="Picture 12" descr="C:\Мои документы\Мои рисунки\starblinking.gif"/>
          <p:cNvPicPr>
            <a:picLocks noChangeAspect="1" noChangeArrowheads="1" noCrop="1"/>
          </p:cNvPicPr>
          <p:nvPr/>
        </p:nvPicPr>
        <p:blipFill>
          <a:blip r:embed="rId3" cstate="print"/>
          <a:srcRect/>
          <a:stretch>
            <a:fillRect/>
          </a:stretch>
        </p:blipFill>
        <p:spPr bwMode="auto">
          <a:xfrm>
            <a:off x="8610600" y="3581400"/>
            <a:ext cx="533400" cy="515938"/>
          </a:xfrm>
          <a:prstGeom prst="rect">
            <a:avLst/>
          </a:prstGeom>
          <a:noFill/>
        </p:spPr>
      </p:pic>
      <p:pic>
        <p:nvPicPr>
          <p:cNvPr id="11277" name="Picture 13" descr="C:\Мои документы\Мои рисунки\starblinking.gif"/>
          <p:cNvPicPr>
            <a:picLocks noChangeAspect="1" noChangeArrowheads="1" noCrop="1"/>
          </p:cNvPicPr>
          <p:nvPr/>
        </p:nvPicPr>
        <p:blipFill>
          <a:blip r:embed="rId3" cstate="print"/>
          <a:srcRect/>
          <a:stretch>
            <a:fillRect/>
          </a:stretch>
        </p:blipFill>
        <p:spPr bwMode="auto">
          <a:xfrm>
            <a:off x="8305800" y="2286000"/>
            <a:ext cx="609600" cy="588963"/>
          </a:xfrm>
          <a:prstGeom prst="rect">
            <a:avLst/>
          </a:prstGeom>
          <a:noFill/>
        </p:spPr>
      </p:pic>
      <p:pic>
        <p:nvPicPr>
          <p:cNvPr id="11278" name="Picture 14" descr="C:\Мои документы\Мои рисунки\starblinking.gif"/>
          <p:cNvPicPr>
            <a:picLocks noChangeAspect="1" noChangeArrowheads="1" noCrop="1"/>
          </p:cNvPicPr>
          <p:nvPr/>
        </p:nvPicPr>
        <p:blipFill>
          <a:blip r:embed="rId3" cstate="print"/>
          <a:srcRect/>
          <a:stretch>
            <a:fillRect/>
          </a:stretch>
        </p:blipFill>
        <p:spPr bwMode="auto">
          <a:xfrm>
            <a:off x="8382000" y="4953000"/>
            <a:ext cx="609600" cy="588963"/>
          </a:xfrm>
          <a:prstGeom prst="rect">
            <a:avLst/>
          </a:prstGeom>
          <a:noFill/>
        </p:spPr>
      </p:pic>
      <p:sp>
        <p:nvSpPr>
          <p:cNvPr id="11279" name="Rectangle 15"/>
          <p:cNvSpPr>
            <a:spLocks noGrp="1" noChangeArrowheads="1"/>
          </p:cNvSpPr>
          <p:nvPr>
            <p:ph type="subTitle" idx="1"/>
          </p:nvPr>
        </p:nvSpPr>
        <p:spPr>
          <a:xfrm>
            <a:off x="762000" y="1828800"/>
            <a:ext cx="4800600" cy="4419600"/>
          </a:xfrm>
        </p:spPr>
        <p:txBody>
          <a:bodyPr/>
          <a:lstStyle/>
          <a:p>
            <a:r>
              <a:rPr lang="de-DE" sz="2800" i="1">
                <a:solidFill>
                  <a:srgbClr val="003300"/>
                </a:solidFill>
                <a:effectLst>
                  <a:outerShdw blurRad="38100" dist="38100" dir="2700000" algn="tl">
                    <a:srgbClr val="C0C0C0"/>
                  </a:outerShdw>
                </a:effectLst>
                <a:latin typeface="Vivaldi" pitchFamily="66" charset="0"/>
              </a:rPr>
              <a:t>Nach dem Essen findet die Bescherung statt. Die Geschenke werden überreicht.</a:t>
            </a:r>
            <a:r>
              <a:rPr lang="ru-RU" sz="2800" i="1">
                <a:solidFill>
                  <a:srgbClr val="003300"/>
                </a:solidFill>
                <a:effectLst>
                  <a:outerShdw blurRad="38100" dist="38100" dir="2700000" algn="tl">
                    <a:srgbClr val="C0C0C0"/>
                  </a:outerShdw>
                </a:effectLst>
                <a:latin typeface="Vivaldi" pitchFamily="66" charset="0"/>
              </a:rPr>
              <a:t> </a:t>
            </a:r>
            <a:r>
              <a:rPr lang="de-DE" sz="2800" i="1">
                <a:solidFill>
                  <a:srgbClr val="003300"/>
                </a:solidFill>
                <a:effectLst>
                  <a:outerShdw blurRad="38100" dist="38100" dir="2700000" algn="tl">
                    <a:srgbClr val="C0C0C0"/>
                  </a:outerShdw>
                </a:effectLst>
                <a:latin typeface="Vivaldi" pitchFamily="66" charset="0"/>
              </a:rPr>
              <a:t>Glücksbambus ist als </a:t>
            </a:r>
            <a:r>
              <a:rPr lang="ru-RU" sz="2800" i="1">
                <a:solidFill>
                  <a:srgbClr val="003300"/>
                </a:solidFill>
                <a:effectLst>
                  <a:outerShdw blurRad="38100" dist="38100" dir="2700000" algn="tl">
                    <a:srgbClr val="C0C0C0"/>
                  </a:outerShdw>
                </a:effectLst>
                <a:latin typeface="Vivaldi" pitchFamily="66" charset="0"/>
              </a:rPr>
              <a:t>Weihnachtsgeschenk</a:t>
            </a:r>
            <a:r>
              <a:rPr lang="de-DE" sz="2800" i="1">
                <a:solidFill>
                  <a:srgbClr val="003300"/>
                </a:solidFill>
                <a:effectLst>
                  <a:outerShdw blurRad="38100" dist="38100" dir="2700000" algn="tl">
                    <a:srgbClr val="C0C0C0"/>
                  </a:outerShdw>
                </a:effectLst>
                <a:latin typeface="Vivaldi" pitchFamily="66" charset="0"/>
              </a:rPr>
              <a:t> sehr populär.</a:t>
            </a:r>
            <a:r>
              <a:rPr lang="ru-RU" sz="2800" i="1">
                <a:solidFill>
                  <a:srgbClr val="003300"/>
                </a:solidFill>
                <a:effectLst>
                  <a:outerShdw blurRad="38100" dist="38100" dir="2700000" algn="tl">
                    <a:srgbClr val="C0C0C0"/>
                  </a:outerShdw>
                </a:effectLst>
                <a:latin typeface="Vivaldi" pitchFamily="66" charset="0"/>
              </a:rPr>
              <a:t>Er gilt als der älteste Glücksbringer der Menschheitsgeschichte und wird weltweit als Symbol für Glück, Erfolg und Gesundheit</a:t>
            </a:r>
            <a:r>
              <a:rPr lang="ru-RU" i="1">
                <a:solidFill>
                  <a:srgbClr val="003300"/>
                </a:solidFill>
                <a:latin typeface="Vivaldi" pitchFamily="66" charset="0"/>
              </a:rPr>
              <a:t> </a:t>
            </a:r>
            <a:r>
              <a:rPr lang="ru-RU" i="1">
                <a:solidFill>
                  <a:srgbClr val="003300"/>
                </a:solidFill>
                <a:effectLst>
                  <a:outerShdw blurRad="38100" dist="38100" dir="2700000" algn="tl">
                    <a:srgbClr val="C0C0C0"/>
                  </a:outerShdw>
                </a:effectLst>
                <a:latin typeface="Vivaldi" pitchFamily="66" charset="0"/>
              </a:rPr>
              <a:t>verschenkt.</a:t>
            </a:r>
          </a:p>
          <a:p>
            <a:endParaRPr lang="ru-RU" i="1">
              <a:solidFill>
                <a:srgbClr val="003300"/>
              </a:solidFill>
              <a:effectLst>
                <a:outerShdw blurRad="38100" dist="38100" dir="2700000" algn="tl">
                  <a:srgbClr val="C0C0C0"/>
                </a:outerShdw>
              </a:effectLst>
              <a:latin typeface="Vivaldi" pitchFamily="66" charset="0"/>
            </a:endParaRPr>
          </a:p>
        </p:txBody>
      </p:sp>
      <p:pic>
        <p:nvPicPr>
          <p:cNvPr id="11280" name="Picture 16" descr="C:\Мои документы\Мои рисунки\zweig4.gif"/>
          <p:cNvPicPr>
            <a:picLocks noChangeAspect="1" noChangeArrowheads="1"/>
          </p:cNvPicPr>
          <p:nvPr/>
        </p:nvPicPr>
        <p:blipFill>
          <a:blip r:embed="rId4" cstate="print"/>
          <a:srcRect/>
          <a:stretch>
            <a:fillRect/>
          </a:stretch>
        </p:blipFill>
        <p:spPr bwMode="auto">
          <a:xfrm>
            <a:off x="647700" y="5715000"/>
            <a:ext cx="7848600" cy="754063"/>
          </a:xfrm>
          <a:prstGeom prst="rect">
            <a:avLst/>
          </a:prstGeom>
          <a:noFill/>
        </p:spPr>
      </p:pic>
      <p:pic>
        <p:nvPicPr>
          <p:cNvPr id="11281" name="Picture 17" descr="C:\Мои документы\Мои рисунки\Der Weihnachtsmann - Die Weihnachtsgeschichte - Die Geschichte vom Weihnachtsmann.files\weihnachten_blaetter.gif"/>
          <p:cNvPicPr>
            <a:picLocks noChangeAspect="1" noChangeArrowheads="1"/>
          </p:cNvPicPr>
          <p:nvPr/>
        </p:nvPicPr>
        <p:blipFill>
          <a:blip r:embed="rId5" cstate="print"/>
          <a:srcRect/>
          <a:stretch>
            <a:fillRect/>
          </a:stretch>
        </p:blipFill>
        <p:spPr bwMode="auto">
          <a:xfrm>
            <a:off x="457200" y="0"/>
            <a:ext cx="6400800" cy="533400"/>
          </a:xfrm>
          <a:prstGeom prst="rect">
            <a:avLst/>
          </a:prstGeom>
          <a:noFill/>
        </p:spPr>
      </p:pic>
      <p:pic>
        <p:nvPicPr>
          <p:cNvPr id="11285" name="Picture 21" descr="F:\PFiles\MSOffice\Clipart\homeanim\ag00391_.gif"/>
          <p:cNvPicPr>
            <a:picLocks noChangeAspect="1" noChangeArrowheads="1" noCrop="1"/>
          </p:cNvPicPr>
          <p:nvPr/>
        </p:nvPicPr>
        <p:blipFill>
          <a:blip r:embed="rId6" cstate="print"/>
          <a:srcRect/>
          <a:stretch>
            <a:fillRect/>
          </a:stretch>
        </p:blipFill>
        <p:spPr bwMode="auto">
          <a:xfrm>
            <a:off x="5105400" y="3429000"/>
            <a:ext cx="2819400" cy="2541588"/>
          </a:xfrm>
          <a:prstGeom prst="rect">
            <a:avLst/>
          </a:prstGeom>
          <a:noFill/>
        </p:spPr>
      </p:pic>
      <p:pic>
        <p:nvPicPr>
          <p:cNvPr id="11286" name="Picture 22" descr="F:\PFiles\MSOffice\Clipart\homeanim\ag00394_.gif"/>
          <p:cNvPicPr>
            <a:picLocks noChangeAspect="1" noChangeArrowheads="1" noCrop="1"/>
          </p:cNvPicPr>
          <p:nvPr/>
        </p:nvPicPr>
        <p:blipFill>
          <a:blip r:embed="rId7" cstate="print"/>
          <a:srcRect/>
          <a:stretch>
            <a:fillRect/>
          </a:stretch>
        </p:blipFill>
        <p:spPr bwMode="auto">
          <a:xfrm>
            <a:off x="7010400" y="-1371600"/>
            <a:ext cx="2133600" cy="4038600"/>
          </a:xfrm>
          <a:prstGeom prst="rect">
            <a:avLst/>
          </a:prstGeom>
          <a:noFill/>
        </p:spPr>
      </p:pic>
      <p:pic>
        <p:nvPicPr>
          <p:cNvPr id="11287" name="Picture 23" descr="F:\PFiles\MSOffice\Clipart\standard\stddir4\so02008_.wmf"/>
          <p:cNvPicPr>
            <a:picLocks noChangeAspect="1" noChangeArrowheads="1"/>
          </p:cNvPicPr>
          <p:nvPr/>
        </p:nvPicPr>
        <p:blipFill>
          <a:blip r:embed="rId8" cstate="print"/>
          <a:srcRect/>
          <a:stretch>
            <a:fillRect/>
          </a:stretch>
        </p:blipFill>
        <p:spPr bwMode="auto">
          <a:xfrm>
            <a:off x="5181600" y="5105400"/>
            <a:ext cx="1762125" cy="1412875"/>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100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1000" fill="hold"/>
                                        <p:tgtEl>
                                          <p:spTgt spid="11266"/>
                                        </p:tgtEl>
                                        <p:attrNameLst>
                                          <p:attrName>ppt_w</p:attrName>
                                        </p:attrNameLst>
                                      </p:cBhvr>
                                      <p:tavLst>
                                        <p:tav tm="0">
                                          <p:val>
                                            <p:fltVal val="0"/>
                                          </p:val>
                                        </p:tav>
                                        <p:tav tm="100000">
                                          <p:val>
                                            <p:strVal val="#ppt_w"/>
                                          </p:val>
                                        </p:tav>
                                      </p:tavLst>
                                    </p:anim>
                                    <p:anim calcmode="lin" valueType="num">
                                      <p:cBhvr>
                                        <p:cTn id="8" dur="1000" fill="hold"/>
                                        <p:tgtEl>
                                          <p:spTgt spid="11266"/>
                                        </p:tgtEl>
                                        <p:attrNameLst>
                                          <p:attrName>ppt_h</p:attrName>
                                        </p:attrNameLst>
                                      </p:cBhvr>
                                      <p:tavLst>
                                        <p:tav tm="0">
                                          <p:val>
                                            <p:fltVal val="0"/>
                                          </p:val>
                                        </p:tav>
                                        <p:tav tm="100000">
                                          <p:val>
                                            <p:strVal val="#ppt_h"/>
                                          </p:val>
                                        </p:tav>
                                      </p:tavLst>
                                    </p:anim>
                                    <p:anim calcmode="lin" valueType="num">
                                      <p:cBhvr>
                                        <p:cTn id="9" dur="1000" fill="hold"/>
                                        <p:tgtEl>
                                          <p:spTgt spid="1126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1266"/>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2000"/>
                            </p:stCondLst>
                            <p:childTnLst>
                              <p:par>
                                <p:cTn id="12" presetID="16" presetClass="entr" presetSubtype="37" fill="hold" grpId="0" nodeType="afterEffect">
                                  <p:stCondLst>
                                    <p:cond delay="1000"/>
                                  </p:stCondLst>
                                  <p:childTnLst>
                                    <p:set>
                                      <p:cBhvr>
                                        <p:cTn id="13" dur="1" fill="hold">
                                          <p:stCondLst>
                                            <p:cond delay="0"/>
                                          </p:stCondLst>
                                        </p:cTn>
                                        <p:tgtEl>
                                          <p:spTgt spid="11279">
                                            <p:txEl>
                                              <p:pRg st="0" end="0"/>
                                            </p:txEl>
                                          </p:spTgt>
                                        </p:tgtEl>
                                        <p:attrNameLst>
                                          <p:attrName>style.visibility</p:attrName>
                                        </p:attrNameLst>
                                      </p:cBhvr>
                                      <p:to>
                                        <p:strVal val="visible"/>
                                      </p:to>
                                    </p:set>
                                    <p:animEffect transition="in" filter="barn(outVertical)">
                                      <p:cBhvr>
                                        <p:cTn id="14" dur="500"/>
                                        <p:tgtEl>
                                          <p:spTgt spid="112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79" grpId="0" build="p" autoUpdateAnimBg="0" advAuto="100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28672" name="Object 0"/>
          <p:cNvGraphicFramePr>
            <a:graphicFrameLocks noChangeAspect="1"/>
          </p:cNvGraphicFramePr>
          <p:nvPr/>
        </p:nvGraphicFramePr>
        <p:xfrm>
          <a:off x="4876800" y="228600"/>
          <a:ext cx="3352800" cy="3200400"/>
        </p:xfrm>
        <a:graphic>
          <a:graphicData uri="http://schemas.openxmlformats.org/presentationml/2006/ole">
            <p:oleObj spid="_x0000_s28672" name="Точечный рисунок" r:id="rId3" imgW="3657143" imgH="2066667" progId="Paint.Picture">
              <p:embed/>
            </p:oleObj>
          </a:graphicData>
        </a:graphic>
      </p:graphicFrame>
      <p:pic>
        <p:nvPicPr>
          <p:cNvPr id="12299" name="Picture 11" descr="C:\Мои документы\Мои рисунки\j"/>
          <p:cNvPicPr>
            <a:picLocks noChangeAspect="1" noChangeArrowheads="1"/>
          </p:cNvPicPr>
          <p:nvPr>
            <p:ph type="clipArt" sz="half" idx="2"/>
          </p:nvPr>
        </p:nvPicPr>
        <p:blipFill>
          <a:blip r:embed="rId4" cstate="print">
            <a:lum bright="-40000" contrast="60000"/>
          </a:blip>
          <a:srcRect/>
          <a:stretch>
            <a:fillRect/>
          </a:stretch>
        </p:blipFill>
        <p:spPr>
          <a:xfrm>
            <a:off x="4876800" y="3429000"/>
            <a:ext cx="3352800" cy="2514600"/>
          </a:xfrm>
          <a:noFill/>
          <a:ln/>
        </p:spPr>
      </p:pic>
      <p:sp>
        <p:nvSpPr>
          <p:cNvPr id="12290" name="Rectangle 2"/>
          <p:cNvSpPr>
            <a:spLocks noGrp="1" noChangeArrowheads="1"/>
          </p:cNvSpPr>
          <p:nvPr>
            <p:ph type="title"/>
          </p:nvPr>
        </p:nvSpPr>
        <p:spPr>
          <a:xfrm>
            <a:off x="-609600" y="304800"/>
            <a:ext cx="7772400" cy="1143000"/>
          </a:xfrm>
        </p:spPr>
        <p:txBody>
          <a:bodyPr/>
          <a:lstStyle/>
          <a:p>
            <a:r>
              <a:rPr lang="de-DE" sz="4800" b="1" i="1">
                <a:solidFill>
                  <a:srgbClr val="CC0000"/>
                </a:solidFill>
                <a:latin typeface="Vivaldi" pitchFamily="66" charset="0"/>
              </a:rPr>
              <a:t>Weihnachtslieder</a:t>
            </a:r>
            <a:endParaRPr lang="ru-RU" sz="4800" b="1" i="1">
              <a:solidFill>
                <a:srgbClr val="CC0000"/>
              </a:solidFill>
              <a:latin typeface="Vivaldi" pitchFamily="66" charset="0"/>
            </a:endParaRPr>
          </a:p>
        </p:txBody>
      </p:sp>
      <p:sp>
        <p:nvSpPr>
          <p:cNvPr id="12291" name="Rectangle 3"/>
          <p:cNvSpPr>
            <a:spLocks noGrp="1" noChangeArrowheads="1"/>
          </p:cNvSpPr>
          <p:nvPr>
            <p:ph type="body" sz="half" idx="1"/>
          </p:nvPr>
        </p:nvSpPr>
        <p:spPr>
          <a:xfrm>
            <a:off x="0" y="1295400"/>
            <a:ext cx="5105400" cy="5181600"/>
          </a:xfrm>
        </p:spPr>
        <p:txBody>
          <a:bodyPr/>
          <a:lstStyle/>
          <a:p>
            <a:pPr algn="ctr">
              <a:lnSpc>
                <a:spcPct val="90000"/>
              </a:lnSpc>
              <a:buFontTx/>
              <a:buNone/>
            </a:pPr>
            <a:r>
              <a:rPr lang="de-DE" b="1" i="1">
                <a:solidFill>
                  <a:srgbClr val="336600"/>
                </a:solidFill>
                <a:latin typeface="Vivaldi" pitchFamily="66" charset="0"/>
              </a:rPr>
              <a:t>F</a:t>
            </a:r>
            <a:r>
              <a:rPr lang="ru-RU" b="1" i="1">
                <a:solidFill>
                  <a:srgbClr val="336600"/>
                </a:solidFill>
                <a:latin typeface="Vivaldi" pitchFamily="66" charset="0"/>
              </a:rPr>
              <a:t>ür </a:t>
            </a:r>
            <a:endParaRPr lang="de-DE" b="1" i="1">
              <a:solidFill>
                <a:srgbClr val="336600"/>
              </a:solidFill>
              <a:latin typeface="Vivaldi" pitchFamily="66" charset="0"/>
            </a:endParaRPr>
          </a:p>
          <a:p>
            <a:pPr algn="ctr">
              <a:lnSpc>
                <a:spcPct val="90000"/>
              </a:lnSpc>
              <a:buFontTx/>
              <a:buNone/>
            </a:pPr>
            <a:r>
              <a:rPr lang="de-DE" b="1" i="1">
                <a:solidFill>
                  <a:srgbClr val="336600"/>
                </a:solidFill>
                <a:latin typeface="Vivaldi" pitchFamily="66" charset="0"/>
              </a:rPr>
              <a:t>Ä</a:t>
            </a:r>
            <a:r>
              <a:rPr lang="ru-RU" b="1" i="1">
                <a:solidFill>
                  <a:srgbClr val="336600"/>
                </a:solidFill>
                <a:latin typeface="Vivaldi" pitchFamily="66" charset="0"/>
              </a:rPr>
              <a:t>ngelchen</a:t>
            </a:r>
            <a:r>
              <a:rPr lang="de-DE" b="1" i="1">
                <a:solidFill>
                  <a:srgbClr val="336600"/>
                </a:solidFill>
                <a:latin typeface="Vivaldi" pitchFamily="66" charset="0"/>
              </a:rPr>
              <a:t> wäre es</a:t>
            </a:r>
            <a:r>
              <a:rPr lang="ru-RU" b="1" i="1">
                <a:solidFill>
                  <a:srgbClr val="336600"/>
                </a:solidFill>
                <a:latin typeface="Vivaldi" pitchFamily="66" charset="0"/>
              </a:rPr>
              <a:t> undenkbar, am Heiligen Abend an den Weihnachtsbaum heranzutreten, ohne dass Weihnachtslieder erklingen. Weihnachtslieder zählen zu den beliebtesten Bräuchen</a:t>
            </a:r>
            <a:r>
              <a:rPr lang="de-DE" b="1" i="1">
                <a:solidFill>
                  <a:srgbClr val="336600"/>
                </a:solidFill>
                <a:latin typeface="Vivaldi" pitchFamily="66" charset="0"/>
              </a:rPr>
              <a:t>,</a:t>
            </a:r>
            <a:r>
              <a:rPr lang="ru-RU" b="1" i="1">
                <a:solidFill>
                  <a:srgbClr val="336600"/>
                </a:solidFill>
                <a:latin typeface="Vivaldi" pitchFamily="66" charset="0"/>
              </a:rPr>
              <a:t>die wir kennen. Die stimungsvollen Klänge führen uns zurück in das späte Mittelalter.</a:t>
            </a:r>
          </a:p>
          <a:p>
            <a:pPr algn="ctr">
              <a:lnSpc>
                <a:spcPct val="90000"/>
              </a:lnSpc>
              <a:buFontTx/>
              <a:buNone/>
            </a:pPr>
            <a:r>
              <a:rPr lang="ru-RU" i="1">
                <a:solidFill>
                  <a:srgbClr val="990033"/>
                </a:solidFill>
                <a:latin typeface="Vivaldi" pitchFamily="66" charset="0"/>
              </a:rPr>
              <a:t/>
            </a:r>
            <a:br>
              <a:rPr lang="ru-RU" i="1">
                <a:solidFill>
                  <a:srgbClr val="990033"/>
                </a:solidFill>
                <a:latin typeface="Vivaldi" pitchFamily="66" charset="0"/>
              </a:rPr>
            </a:br>
            <a:endParaRPr lang="ru-RU" i="1">
              <a:solidFill>
                <a:srgbClr val="990033"/>
              </a:solidFill>
              <a:latin typeface="Vivaldi" pitchFamily="66" charset="0"/>
            </a:endParaRPr>
          </a:p>
        </p:txBody>
      </p:sp>
      <p:pic>
        <p:nvPicPr>
          <p:cNvPr id="12300" name="Picture 12" descr="C:\Мои документы\Мои рисунки\zapfen2.gif"/>
          <p:cNvPicPr>
            <a:picLocks noChangeAspect="1" noChangeArrowheads="1"/>
          </p:cNvPicPr>
          <p:nvPr/>
        </p:nvPicPr>
        <p:blipFill>
          <a:blip r:embed="rId5" cstate="print"/>
          <a:srcRect/>
          <a:stretch>
            <a:fillRect/>
          </a:stretch>
        </p:blipFill>
        <p:spPr bwMode="auto">
          <a:xfrm>
            <a:off x="571500" y="5638800"/>
            <a:ext cx="8001000" cy="982663"/>
          </a:xfrm>
          <a:prstGeom prst="rect">
            <a:avLst/>
          </a:prstGeom>
          <a:noFill/>
        </p:spPr>
      </p:pic>
      <p:pic>
        <p:nvPicPr>
          <p:cNvPr id="12303" name="Picture 15" descr="C:\Мои документы\Мои рисунки\starblinking.gif"/>
          <p:cNvPicPr>
            <a:picLocks noChangeAspect="1" noChangeArrowheads="1" noCrop="1"/>
          </p:cNvPicPr>
          <p:nvPr/>
        </p:nvPicPr>
        <p:blipFill>
          <a:blip r:embed="rId6" cstate="print"/>
          <a:srcRect/>
          <a:stretch>
            <a:fillRect/>
          </a:stretch>
        </p:blipFill>
        <p:spPr bwMode="auto">
          <a:xfrm>
            <a:off x="5181600" y="914400"/>
            <a:ext cx="609600" cy="588963"/>
          </a:xfrm>
          <a:prstGeom prst="rect">
            <a:avLst/>
          </a:prstGeom>
          <a:noFill/>
        </p:spPr>
      </p:pic>
      <p:pic>
        <p:nvPicPr>
          <p:cNvPr id="12304" name="Picture 16" descr="C:\Мои документы\Мои рисунки\starblinking.gif"/>
          <p:cNvPicPr>
            <a:picLocks noChangeAspect="1" noChangeArrowheads="1" noCrop="1"/>
          </p:cNvPicPr>
          <p:nvPr/>
        </p:nvPicPr>
        <p:blipFill>
          <a:blip r:embed="rId6" cstate="print"/>
          <a:srcRect/>
          <a:stretch>
            <a:fillRect/>
          </a:stretch>
        </p:blipFill>
        <p:spPr bwMode="auto">
          <a:xfrm>
            <a:off x="381000" y="457200"/>
            <a:ext cx="609600" cy="588963"/>
          </a:xfrm>
          <a:prstGeom prst="rect">
            <a:avLst/>
          </a:prstGeom>
          <a:noFill/>
        </p:spPr>
      </p:pic>
      <p:pic>
        <p:nvPicPr>
          <p:cNvPr id="12305" name="Picture 17" descr="C:\Мои документы\Мои рисунки\starblinking.gif"/>
          <p:cNvPicPr>
            <a:picLocks noChangeAspect="1" noChangeArrowheads="1" noCrop="1"/>
          </p:cNvPicPr>
          <p:nvPr/>
        </p:nvPicPr>
        <p:blipFill>
          <a:blip r:embed="rId6" cstate="print"/>
          <a:srcRect/>
          <a:stretch>
            <a:fillRect/>
          </a:stretch>
        </p:blipFill>
        <p:spPr bwMode="auto">
          <a:xfrm>
            <a:off x="7696200" y="2840038"/>
            <a:ext cx="609600" cy="588962"/>
          </a:xfrm>
          <a:prstGeom prst="rect">
            <a:avLst/>
          </a:prstGeom>
          <a:noFill/>
        </p:spPr>
      </p:pic>
      <p:pic>
        <p:nvPicPr>
          <p:cNvPr id="12313" name="Picture 25" descr="C:\Мои документы\Мои рисунки\bells1.gif"/>
          <p:cNvPicPr>
            <a:picLocks noChangeAspect="1" noChangeArrowheads="1" noCrop="1"/>
          </p:cNvPicPr>
          <p:nvPr/>
        </p:nvPicPr>
        <p:blipFill>
          <a:blip r:embed="rId7" cstate="print"/>
          <a:srcRect/>
          <a:stretch>
            <a:fillRect/>
          </a:stretch>
        </p:blipFill>
        <p:spPr bwMode="auto">
          <a:xfrm>
            <a:off x="6781800" y="0"/>
            <a:ext cx="2362200" cy="2514600"/>
          </a:xfrm>
          <a:prstGeom prst="rect">
            <a:avLst/>
          </a:prstGeom>
          <a:noFill/>
        </p:spPr>
      </p:pic>
      <p:pic>
        <p:nvPicPr>
          <p:cNvPr id="12314" name="Picture 26" descr="C:\Мои документы\Мои рисунки\starblinking.gif"/>
          <p:cNvPicPr>
            <a:picLocks noChangeAspect="1" noChangeArrowheads="1" noCrop="1"/>
          </p:cNvPicPr>
          <p:nvPr/>
        </p:nvPicPr>
        <p:blipFill>
          <a:blip r:embed="rId6" cstate="print"/>
          <a:srcRect/>
          <a:stretch>
            <a:fillRect/>
          </a:stretch>
        </p:blipFill>
        <p:spPr bwMode="auto">
          <a:xfrm>
            <a:off x="7467600" y="0"/>
            <a:ext cx="1219200" cy="762000"/>
          </a:xfrm>
          <a:prstGeom prst="rect">
            <a:avLst/>
          </a:prstGeom>
          <a:noFill/>
        </p:spPr>
      </p:pic>
      <p:pic>
        <p:nvPicPr>
          <p:cNvPr id="12315" name="Picture 27" descr="C:\Мои документы\Мои рисунки\starblinking.gif"/>
          <p:cNvPicPr>
            <a:picLocks noChangeAspect="1" noChangeArrowheads="1" noCrop="1"/>
          </p:cNvPicPr>
          <p:nvPr/>
        </p:nvPicPr>
        <p:blipFill>
          <a:blip r:embed="rId6" cstate="print"/>
          <a:srcRect/>
          <a:stretch>
            <a:fillRect/>
          </a:stretch>
        </p:blipFill>
        <p:spPr bwMode="auto">
          <a:xfrm>
            <a:off x="6248400" y="0"/>
            <a:ext cx="609600" cy="588963"/>
          </a:xfrm>
          <a:prstGeom prst="rect">
            <a:avLst/>
          </a:prstGeom>
          <a:noFill/>
        </p:spPr>
      </p:pic>
      <p:pic>
        <p:nvPicPr>
          <p:cNvPr id="12316" name="Picture 28" descr="C:\Мои документы\Мои рисунки\starblinking.gif"/>
          <p:cNvPicPr>
            <a:picLocks noChangeAspect="1" noChangeArrowheads="1" noCrop="1"/>
          </p:cNvPicPr>
          <p:nvPr/>
        </p:nvPicPr>
        <p:blipFill>
          <a:blip r:embed="rId6" cstate="print"/>
          <a:srcRect/>
          <a:stretch>
            <a:fillRect/>
          </a:stretch>
        </p:blipFill>
        <p:spPr bwMode="auto">
          <a:xfrm>
            <a:off x="4876800" y="0"/>
            <a:ext cx="609600" cy="588963"/>
          </a:xfrm>
          <a:prstGeom prst="rect">
            <a:avLst/>
          </a:prstGeom>
          <a:noFill/>
        </p:spPr>
      </p:pic>
      <p:pic>
        <p:nvPicPr>
          <p:cNvPr id="12317" name="Picture 29" descr="C:\Мои документы\Мои рисунки\starblinking.gif"/>
          <p:cNvPicPr>
            <a:picLocks noChangeAspect="1" noChangeArrowheads="1" noCrop="1"/>
          </p:cNvPicPr>
          <p:nvPr/>
        </p:nvPicPr>
        <p:blipFill>
          <a:blip r:embed="rId6" cstate="print"/>
          <a:srcRect/>
          <a:stretch>
            <a:fillRect/>
          </a:stretch>
        </p:blipFill>
        <p:spPr bwMode="auto">
          <a:xfrm>
            <a:off x="7924800" y="1981200"/>
            <a:ext cx="762000" cy="685800"/>
          </a:xfrm>
          <a:prstGeom prst="rect">
            <a:avLst/>
          </a:prstGeom>
          <a:noFill/>
        </p:spPr>
      </p:pic>
      <p:pic>
        <p:nvPicPr>
          <p:cNvPr id="12318" name="Picture 30" descr="C:\Мои документы\Мои рисунки\xmaslights.gif"/>
          <p:cNvPicPr>
            <a:picLocks noChangeAspect="1" noChangeArrowheads="1" noCrop="1"/>
          </p:cNvPicPr>
          <p:nvPr/>
        </p:nvPicPr>
        <p:blipFill>
          <a:blip r:embed="rId8" cstate="print"/>
          <a:srcRect/>
          <a:stretch>
            <a:fillRect/>
          </a:stretch>
        </p:blipFill>
        <p:spPr bwMode="auto">
          <a:xfrm>
            <a:off x="457200" y="6019800"/>
            <a:ext cx="8229600" cy="525463"/>
          </a:xfrm>
          <a:prstGeom prst="rect">
            <a:avLst/>
          </a:prstGeom>
          <a:noFill/>
        </p:spPr>
      </p:pic>
      <p:pic>
        <p:nvPicPr>
          <p:cNvPr id="12319" name="Picture 31" descr="C:\Мои документы\Мои рисунки\xmaslights.gif"/>
          <p:cNvPicPr>
            <a:picLocks noChangeAspect="1" noChangeArrowheads="1" noCrop="1"/>
          </p:cNvPicPr>
          <p:nvPr/>
        </p:nvPicPr>
        <p:blipFill>
          <a:blip r:embed="rId8" cstate="print"/>
          <a:srcRect/>
          <a:stretch>
            <a:fillRect/>
          </a:stretch>
        </p:blipFill>
        <p:spPr bwMode="auto">
          <a:xfrm>
            <a:off x="457200" y="0"/>
            <a:ext cx="8229600" cy="525463"/>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afterEffect">
                                  <p:stCondLst>
                                    <p:cond delay="1000"/>
                                  </p:stCondLst>
                                  <p:childTnLst>
                                    <p:set>
                                      <p:cBhvr>
                                        <p:cTn id="6" dur="1" fill="hold">
                                          <p:stCondLst>
                                            <p:cond delay="0"/>
                                          </p:stCondLst>
                                        </p:cTn>
                                        <p:tgtEl>
                                          <p:spTgt spid="12290"/>
                                        </p:tgtEl>
                                        <p:attrNameLst>
                                          <p:attrName>style.visibility</p:attrName>
                                        </p:attrNameLst>
                                      </p:cBhvr>
                                      <p:to>
                                        <p:strVal val="visible"/>
                                      </p:to>
                                    </p:set>
                                    <p:animEffect transition="in" filter="blinds(vertical)">
                                      <p:cBhvr>
                                        <p:cTn id="7" dur="500"/>
                                        <p:tgtEl>
                                          <p:spTgt spid="12290"/>
                                        </p:tgtEl>
                                      </p:cBhvr>
                                    </p:animEffect>
                                  </p:childTnLst>
                                </p:cTn>
                              </p:par>
                            </p:childTnLst>
                          </p:cTn>
                        </p:par>
                        <p:par>
                          <p:cTn id="8" fill="hold">
                            <p:stCondLst>
                              <p:cond delay="1500"/>
                            </p:stCondLst>
                            <p:childTnLst>
                              <p:par>
                                <p:cTn id="9" presetID="3" presetClass="entr" presetSubtype="5" fill="hold" grpId="0" nodeType="afterEffect">
                                  <p:stCondLst>
                                    <p:cond delay="1000"/>
                                  </p:stCondLst>
                                  <p:childTnLst>
                                    <p:set>
                                      <p:cBhvr>
                                        <p:cTn id="10" dur="1" fill="hold">
                                          <p:stCondLst>
                                            <p:cond delay="0"/>
                                          </p:stCondLst>
                                        </p:cTn>
                                        <p:tgtEl>
                                          <p:spTgt spid="12291">
                                            <p:txEl>
                                              <p:pRg st="0" end="0"/>
                                            </p:txEl>
                                          </p:spTgt>
                                        </p:tgtEl>
                                        <p:attrNameLst>
                                          <p:attrName>style.visibility</p:attrName>
                                        </p:attrNameLst>
                                      </p:cBhvr>
                                      <p:to>
                                        <p:strVal val="visible"/>
                                      </p:to>
                                    </p:set>
                                    <p:animEffect transition="in" filter="blinds(vertical)">
                                      <p:cBhvr>
                                        <p:cTn id="11" dur="500"/>
                                        <p:tgtEl>
                                          <p:spTgt spid="12291">
                                            <p:txEl>
                                              <p:pRg st="0" end="0"/>
                                            </p:txEl>
                                          </p:spTgt>
                                        </p:tgtEl>
                                      </p:cBhvr>
                                    </p:animEffect>
                                  </p:childTnLst>
                                </p:cTn>
                              </p:par>
                            </p:childTnLst>
                          </p:cTn>
                        </p:par>
                        <p:par>
                          <p:cTn id="12" fill="hold">
                            <p:stCondLst>
                              <p:cond delay="3000"/>
                            </p:stCondLst>
                            <p:childTnLst>
                              <p:par>
                                <p:cTn id="13" presetID="3" presetClass="entr" presetSubtype="5" fill="hold" grpId="0" nodeType="afterEffect">
                                  <p:stCondLst>
                                    <p:cond delay="1000"/>
                                  </p:stCondLst>
                                  <p:childTnLst>
                                    <p:set>
                                      <p:cBhvr>
                                        <p:cTn id="14" dur="1" fill="hold">
                                          <p:stCondLst>
                                            <p:cond delay="0"/>
                                          </p:stCondLst>
                                        </p:cTn>
                                        <p:tgtEl>
                                          <p:spTgt spid="12291">
                                            <p:txEl>
                                              <p:pRg st="1" end="1"/>
                                            </p:txEl>
                                          </p:spTgt>
                                        </p:tgtEl>
                                        <p:attrNameLst>
                                          <p:attrName>style.visibility</p:attrName>
                                        </p:attrNameLst>
                                      </p:cBhvr>
                                      <p:to>
                                        <p:strVal val="visible"/>
                                      </p:to>
                                    </p:set>
                                    <p:animEffect transition="in" filter="blinds(vertical)">
                                      <p:cBhvr>
                                        <p:cTn id="15" dur="500"/>
                                        <p:tgtEl>
                                          <p:spTgt spid="12291">
                                            <p:txEl>
                                              <p:pRg st="1" end="1"/>
                                            </p:txEl>
                                          </p:spTgt>
                                        </p:tgtEl>
                                      </p:cBhvr>
                                    </p:animEffect>
                                  </p:childTnLst>
                                </p:cTn>
                              </p:par>
                            </p:childTnLst>
                          </p:cTn>
                        </p:par>
                        <p:par>
                          <p:cTn id="16" fill="hold">
                            <p:stCondLst>
                              <p:cond delay="4500"/>
                            </p:stCondLst>
                            <p:childTnLst>
                              <p:par>
                                <p:cTn id="17" presetID="3" presetClass="entr" presetSubtype="5" fill="hold" grpId="0" nodeType="afterEffect">
                                  <p:stCondLst>
                                    <p:cond delay="1000"/>
                                  </p:stCondLst>
                                  <p:childTnLst>
                                    <p:set>
                                      <p:cBhvr>
                                        <p:cTn id="18" dur="1" fill="hold">
                                          <p:stCondLst>
                                            <p:cond delay="0"/>
                                          </p:stCondLst>
                                        </p:cTn>
                                        <p:tgtEl>
                                          <p:spTgt spid="12291">
                                            <p:txEl>
                                              <p:pRg st="2" end="2"/>
                                            </p:txEl>
                                          </p:spTgt>
                                        </p:tgtEl>
                                        <p:attrNameLst>
                                          <p:attrName>style.visibility</p:attrName>
                                        </p:attrNameLst>
                                      </p:cBhvr>
                                      <p:to>
                                        <p:strVal val="visible"/>
                                      </p:to>
                                    </p:set>
                                    <p:animEffect transition="in" filter="blinds(vertical)">
                                      <p:cBhvr>
                                        <p:cTn id="19" dur="500"/>
                                        <p:tgtEl>
                                          <p:spTgt spid="12291">
                                            <p:txEl>
                                              <p:pRg st="2" end="2"/>
                                            </p:txEl>
                                          </p:spTgt>
                                        </p:tgtEl>
                                      </p:cBhvr>
                                    </p:animEffect>
                                  </p:childTnLst>
                                </p:cTn>
                              </p:par>
                            </p:childTnLst>
                          </p:cTn>
                        </p:par>
                        <p:par>
                          <p:cTn id="20" fill="hold">
                            <p:stCondLst>
                              <p:cond delay="6000"/>
                            </p:stCondLst>
                            <p:childTnLst>
                              <p:par>
                                <p:cTn id="21" presetID="12" presetClass="entr" presetSubtype="1" fill="hold" nodeType="afterEffect">
                                  <p:stCondLst>
                                    <p:cond delay="1000"/>
                                  </p:stCondLst>
                                  <p:childTnLst>
                                    <p:set>
                                      <p:cBhvr>
                                        <p:cTn id="22" dur="1" fill="hold">
                                          <p:stCondLst>
                                            <p:cond delay="0"/>
                                          </p:stCondLst>
                                        </p:cTn>
                                        <p:tgtEl>
                                          <p:spTgt spid="28672"/>
                                        </p:tgtEl>
                                        <p:attrNameLst>
                                          <p:attrName>style.visibility</p:attrName>
                                        </p:attrNameLst>
                                      </p:cBhvr>
                                      <p:to>
                                        <p:strVal val="visible"/>
                                      </p:to>
                                    </p:set>
                                    <p:animEffect transition="in" filter="slide(fromTop)">
                                      <p:cBhvr>
                                        <p:cTn id="23" dur="500"/>
                                        <p:tgtEl>
                                          <p:spTgt spid="28672"/>
                                        </p:tgtEl>
                                      </p:cBhvr>
                                    </p:animEffect>
                                  </p:childTnLst>
                                </p:cTn>
                              </p:par>
                            </p:childTnLst>
                          </p:cTn>
                        </p:par>
                        <p:par>
                          <p:cTn id="24" fill="hold">
                            <p:stCondLst>
                              <p:cond delay="7500"/>
                            </p:stCondLst>
                            <p:childTnLst>
                              <p:par>
                                <p:cTn id="25" presetID="12" presetClass="entr" presetSubtype="4" fill="hold" nodeType="afterEffect">
                                  <p:stCondLst>
                                    <p:cond delay="0"/>
                                  </p:stCondLst>
                                  <p:childTnLst>
                                    <p:set>
                                      <p:cBhvr>
                                        <p:cTn id="26" dur="1" fill="hold">
                                          <p:stCondLst>
                                            <p:cond delay="0"/>
                                          </p:stCondLst>
                                        </p:cTn>
                                        <p:tgtEl>
                                          <p:spTgt spid="12299"/>
                                        </p:tgtEl>
                                        <p:attrNameLst>
                                          <p:attrName>style.visibility</p:attrName>
                                        </p:attrNameLst>
                                      </p:cBhvr>
                                      <p:to>
                                        <p:strVal val="visible"/>
                                      </p:to>
                                    </p:set>
                                    <p:animEffect transition="in" filter="slide(fromBottom)">
                                      <p:cBhvr>
                                        <p:cTn id="27" dur="500"/>
                                        <p:tgtEl>
                                          <p:spTgt spid="122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build="p" autoUpdateAnimBg="0" advAuto="100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62000" y="609600"/>
            <a:ext cx="7772400" cy="1143000"/>
          </a:xfrm>
        </p:spPr>
        <p:txBody>
          <a:bodyPr/>
          <a:lstStyle/>
          <a:p>
            <a:r>
              <a:rPr lang="ru-RU" b="1" i="1">
                <a:solidFill>
                  <a:srgbClr val="CC0000"/>
                </a:solidFill>
                <a:latin typeface="Vivaldi" pitchFamily="66" charset="0"/>
              </a:rPr>
              <a:t>Kling, Glöckchen,</a:t>
            </a:r>
            <a:r>
              <a:rPr lang="de-DE" b="1" i="1">
                <a:solidFill>
                  <a:srgbClr val="CC0000"/>
                </a:solidFill>
                <a:latin typeface="Vivaldi" pitchFamily="66" charset="0"/>
              </a:rPr>
              <a:t/>
            </a:r>
            <a:br>
              <a:rPr lang="de-DE" b="1" i="1">
                <a:solidFill>
                  <a:srgbClr val="CC0000"/>
                </a:solidFill>
                <a:latin typeface="Vivaldi" pitchFamily="66" charset="0"/>
              </a:rPr>
            </a:br>
            <a:r>
              <a:rPr lang="ru-RU" b="1" i="1">
                <a:solidFill>
                  <a:srgbClr val="CC0000"/>
                </a:solidFill>
                <a:latin typeface="Vivaldi" pitchFamily="66" charset="0"/>
              </a:rPr>
              <a:t> Klingelingeling</a:t>
            </a:r>
            <a:r>
              <a:rPr lang="ru-RU" sz="4800" i="1">
                <a:solidFill>
                  <a:srgbClr val="990033"/>
                </a:solidFill>
                <a:latin typeface="Vivaldi" pitchFamily="66" charset="0"/>
              </a:rPr>
              <a:t/>
            </a:r>
            <a:br>
              <a:rPr lang="ru-RU" sz="4800" i="1">
                <a:solidFill>
                  <a:srgbClr val="990033"/>
                </a:solidFill>
                <a:latin typeface="Vivaldi" pitchFamily="66" charset="0"/>
              </a:rPr>
            </a:br>
            <a:endParaRPr lang="de-DE" sz="4800" i="1">
              <a:solidFill>
                <a:srgbClr val="990033"/>
              </a:solidFill>
              <a:latin typeface="Vivaldi" pitchFamily="66" charset="0"/>
            </a:endParaRPr>
          </a:p>
        </p:txBody>
      </p:sp>
      <p:sp>
        <p:nvSpPr>
          <p:cNvPr id="22531" name="Rectangle 3"/>
          <p:cNvSpPr>
            <a:spLocks noGrp="1" noChangeArrowheads="1"/>
          </p:cNvSpPr>
          <p:nvPr>
            <p:ph type="body" idx="1"/>
          </p:nvPr>
        </p:nvSpPr>
        <p:spPr>
          <a:xfrm>
            <a:off x="-152400" y="1600200"/>
            <a:ext cx="7086600" cy="4648200"/>
          </a:xfrm>
        </p:spPr>
        <p:txBody>
          <a:bodyPr/>
          <a:lstStyle/>
          <a:p>
            <a:pPr algn="ctr">
              <a:buFontTx/>
              <a:buNone/>
            </a:pPr>
            <a:r>
              <a:rPr lang="ru-RU" i="1">
                <a:solidFill>
                  <a:srgbClr val="990033"/>
                </a:solidFill>
                <a:effectLst>
                  <a:outerShdw blurRad="38100" dist="38100" dir="2700000" algn="tl">
                    <a:srgbClr val="C0C0C0"/>
                  </a:outerShdw>
                </a:effectLst>
                <a:latin typeface="Vivaldi" pitchFamily="66" charset="0"/>
              </a:rPr>
              <a:t>Kling, Glöckchen, Klingelingeling</a:t>
            </a:r>
            <a:endParaRPr lang="de-DE" i="1">
              <a:solidFill>
                <a:srgbClr val="990033"/>
              </a:solidFill>
              <a:effectLst>
                <a:outerShdw blurRad="38100" dist="38100" dir="2700000" algn="tl">
                  <a:srgbClr val="C0C0C0"/>
                </a:outerShdw>
              </a:effectLst>
              <a:latin typeface="Vivaldi" pitchFamily="66" charset="0"/>
            </a:endParaRPr>
          </a:p>
          <a:p>
            <a:pPr algn="ctr">
              <a:buFontTx/>
              <a:buNone/>
            </a:pPr>
            <a:r>
              <a:rPr lang="ru-RU" i="1">
                <a:solidFill>
                  <a:srgbClr val="990033"/>
                </a:solidFill>
                <a:effectLst>
                  <a:outerShdw blurRad="38100" dist="38100" dir="2700000" algn="tl">
                    <a:srgbClr val="C0C0C0"/>
                  </a:outerShdw>
                </a:effectLst>
                <a:latin typeface="Vivaldi" pitchFamily="66" charset="0"/>
              </a:rPr>
              <a:t>Kling, Glöckchen Kling</a:t>
            </a:r>
            <a:endParaRPr lang="de-DE" i="1">
              <a:solidFill>
                <a:srgbClr val="990033"/>
              </a:solidFill>
              <a:effectLst>
                <a:outerShdw blurRad="38100" dist="38100" dir="2700000" algn="tl">
                  <a:srgbClr val="C0C0C0"/>
                </a:outerShdw>
              </a:effectLst>
              <a:latin typeface="Vivaldi" pitchFamily="66" charset="0"/>
            </a:endParaRPr>
          </a:p>
          <a:p>
            <a:pPr algn="ctr">
              <a:buFontTx/>
              <a:buNone/>
            </a:pPr>
            <a:r>
              <a:rPr lang="ru-RU" i="1">
                <a:solidFill>
                  <a:srgbClr val="990033"/>
                </a:solidFill>
                <a:effectLst>
                  <a:outerShdw blurRad="38100" dist="38100" dir="2700000" algn="tl">
                    <a:srgbClr val="C0C0C0"/>
                  </a:outerShdw>
                </a:effectLst>
                <a:latin typeface="Vivaldi" pitchFamily="66" charset="0"/>
              </a:rPr>
              <a:t>Laßt mich ein ihr Kinder,</a:t>
            </a:r>
            <a:endParaRPr lang="de-DE" i="1">
              <a:solidFill>
                <a:srgbClr val="990033"/>
              </a:solidFill>
              <a:effectLst>
                <a:outerShdw blurRad="38100" dist="38100" dir="2700000" algn="tl">
                  <a:srgbClr val="C0C0C0"/>
                </a:outerShdw>
              </a:effectLst>
              <a:latin typeface="Vivaldi" pitchFamily="66" charset="0"/>
            </a:endParaRPr>
          </a:p>
          <a:p>
            <a:pPr algn="ctr">
              <a:buFontTx/>
              <a:buNone/>
            </a:pPr>
            <a:r>
              <a:rPr lang="de-DE" i="1">
                <a:solidFill>
                  <a:srgbClr val="990033"/>
                </a:solidFill>
                <a:effectLst>
                  <a:outerShdw blurRad="38100" dist="38100" dir="2700000" algn="tl">
                    <a:srgbClr val="C0C0C0"/>
                  </a:outerShdw>
                </a:effectLst>
                <a:latin typeface="Vivaldi" pitchFamily="66" charset="0"/>
              </a:rPr>
              <a:t> </a:t>
            </a:r>
            <a:r>
              <a:rPr lang="ru-RU" i="1">
                <a:solidFill>
                  <a:srgbClr val="990033"/>
                </a:solidFill>
                <a:effectLst>
                  <a:outerShdw blurRad="38100" dist="38100" dir="2700000" algn="tl">
                    <a:srgbClr val="C0C0C0"/>
                  </a:outerShdw>
                </a:effectLst>
                <a:latin typeface="Vivaldi" pitchFamily="66" charset="0"/>
              </a:rPr>
              <a:t>s'ist so kalt der Winter,</a:t>
            </a:r>
            <a:endParaRPr lang="de-DE" i="1">
              <a:solidFill>
                <a:srgbClr val="990033"/>
              </a:solidFill>
              <a:effectLst>
                <a:outerShdw blurRad="38100" dist="38100" dir="2700000" algn="tl">
                  <a:srgbClr val="C0C0C0"/>
                </a:outerShdw>
              </a:effectLst>
              <a:latin typeface="Vivaldi" pitchFamily="66" charset="0"/>
            </a:endParaRPr>
          </a:p>
          <a:p>
            <a:pPr algn="ctr">
              <a:buFontTx/>
              <a:buNone/>
            </a:pPr>
            <a:r>
              <a:rPr lang="ru-RU" i="1">
                <a:solidFill>
                  <a:srgbClr val="990033"/>
                </a:solidFill>
                <a:effectLst>
                  <a:outerShdw blurRad="38100" dist="38100" dir="2700000" algn="tl">
                    <a:srgbClr val="C0C0C0"/>
                  </a:outerShdw>
                </a:effectLst>
                <a:latin typeface="Vivaldi" pitchFamily="66" charset="0"/>
              </a:rPr>
              <a:t>öffnet mir die Türen,</a:t>
            </a:r>
            <a:endParaRPr lang="de-DE" i="1">
              <a:solidFill>
                <a:srgbClr val="990033"/>
              </a:solidFill>
              <a:effectLst>
                <a:outerShdw blurRad="38100" dist="38100" dir="2700000" algn="tl">
                  <a:srgbClr val="C0C0C0"/>
                </a:outerShdw>
              </a:effectLst>
              <a:latin typeface="Vivaldi" pitchFamily="66" charset="0"/>
            </a:endParaRPr>
          </a:p>
          <a:p>
            <a:pPr algn="ctr">
              <a:buFontTx/>
              <a:buNone/>
            </a:pPr>
            <a:r>
              <a:rPr lang="de-DE" i="1">
                <a:solidFill>
                  <a:srgbClr val="990033"/>
                </a:solidFill>
                <a:effectLst>
                  <a:outerShdw blurRad="38100" dist="38100" dir="2700000" algn="tl">
                    <a:srgbClr val="C0C0C0"/>
                  </a:outerShdw>
                </a:effectLst>
                <a:latin typeface="Vivaldi" pitchFamily="66" charset="0"/>
              </a:rPr>
              <a:t> </a:t>
            </a:r>
            <a:r>
              <a:rPr lang="ru-RU" i="1">
                <a:solidFill>
                  <a:srgbClr val="990033"/>
                </a:solidFill>
                <a:effectLst>
                  <a:outerShdw blurRad="38100" dist="38100" dir="2700000" algn="tl">
                    <a:srgbClr val="C0C0C0"/>
                  </a:outerShdw>
                </a:effectLst>
                <a:latin typeface="Vivaldi" pitchFamily="66" charset="0"/>
              </a:rPr>
              <a:t>lasst mich nicht erfrieren!</a:t>
            </a:r>
            <a:br>
              <a:rPr lang="ru-RU" i="1">
                <a:solidFill>
                  <a:srgbClr val="990033"/>
                </a:solidFill>
                <a:effectLst>
                  <a:outerShdw blurRad="38100" dist="38100" dir="2700000" algn="tl">
                    <a:srgbClr val="C0C0C0"/>
                  </a:outerShdw>
                </a:effectLst>
                <a:latin typeface="Vivaldi" pitchFamily="66" charset="0"/>
              </a:rPr>
            </a:br>
            <a:r>
              <a:rPr lang="de-DE" i="1">
                <a:solidFill>
                  <a:srgbClr val="990033"/>
                </a:solidFill>
                <a:effectLst>
                  <a:outerShdw blurRad="38100" dist="38100" dir="2700000" algn="tl">
                    <a:srgbClr val="C0C0C0"/>
                  </a:outerShdw>
                </a:effectLst>
                <a:latin typeface="Vivaldi" pitchFamily="66" charset="0"/>
              </a:rPr>
              <a:t>K</a:t>
            </a:r>
            <a:r>
              <a:rPr lang="ru-RU" i="1">
                <a:solidFill>
                  <a:srgbClr val="990033"/>
                </a:solidFill>
                <a:effectLst>
                  <a:outerShdw blurRad="38100" dist="38100" dir="2700000" algn="tl">
                    <a:srgbClr val="C0C0C0"/>
                  </a:outerShdw>
                </a:effectLst>
                <a:latin typeface="Vivaldi" pitchFamily="66" charset="0"/>
              </a:rPr>
              <a:t>ling, Glöckchen, Klingelingeling</a:t>
            </a:r>
            <a:endParaRPr lang="de-DE" i="1">
              <a:solidFill>
                <a:srgbClr val="990033"/>
              </a:solidFill>
              <a:effectLst>
                <a:outerShdw blurRad="38100" dist="38100" dir="2700000" algn="tl">
                  <a:srgbClr val="C0C0C0"/>
                </a:outerShdw>
              </a:effectLst>
              <a:latin typeface="Vivaldi" pitchFamily="66" charset="0"/>
            </a:endParaRPr>
          </a:p>
          <a:p>
            <a:pPr algn="ctr">
              <a:buFontTx/>
              <a:buNone/>
            </a:pPr>
            <a:r>
              <a:rPr lang="ru-RU" i="1">
                <a:solidFill>
                  <a:srgbClr val="990033"/>
                </a:solidFill>
                <a:effectLst>
                  <a:outerShdw blurRad="38100" dist="38100" dir="2700000" algn="tl">
                    <a:srgbClr val="C0C0C0"/>
                  </a:outerShdw>
                </a:effectLst>
                <a:latin typeface="Vivaldi" pitchFamily="66" charset="0"/>
              </a:rPr>
              <a:t>Kling, Glöckchen Kling</a:t>
            </a:r>
            <a:endParaRPr lang="de-DE" i="1">
              <a:solidFill>
                <a:srgbClr val="990033"/>
              </a:solidFill>
              <a:effectLst>
                <a:outerShdw blurRad="38100" dist="38100" dir="2700000" algn="tl">
                  <a:srgbClr val="C0C0C0"/>
                </a:outerShdw>
              </a:effectLst>
              <a:latin typeface="Vivaldi" pitchFamily="66" charset="0"/>
            </a:endParaRPr>
          </a:p>
          <a:p>
            <a:pPr algn="ctr">
              <a:buFontTx/>
              <a:buNone/>
            </a:pPr>
            <a:endParaRPr lang="de-DE" i="1">
              <a:solidFill>
                <a:srgbClr val="990033"/>
              </a:solidFill>
              <a:effectLst>
                <a:outerShdw blurRad="38100" dist="38100" dir="2700000" algn="tl">
                  <a:srgbClr val="C0C0C0"/>
                </a:outerShdw>
              </a:effectLst>
              <a:latin typeface="Vivaldi" pitchFamily="66" charset="0"/>
            </a:endParaRPr>
          </a:p>
          <a:p>
            <a:pPr>
              <a:buFontTx/>
              <a:buNone/>
            </a:pPr>
            <a:endParaRPr lang="ru-RU" sz="2800" b="1" i="1">
              <a:solidFill>
                <a:srgbClr val="990033"/>
              </a:solidFill>
              <a:effectLst>
                <a:outerShdw blurRad="38100" dist="38100" dir="2700000" algn="tl">
                  <a:srgbClr val="C0C0C0"/>
                </a:outerShdw>
              </a:effectLst>
              <a:latin typeface="Vivaldi" pitchFamily="66" charset="0"/>
            </a:endParaRPr>
          </a:p>
        </p:txBody>
      </p:sp>
      <p:pic>
        <p:nvPicPr>
          <p:cNvPr id="22533" name="Picture 5" descr="C:\Мои документы\Мои рисунки\bells1.gif"/>
          <p:cNvPicPr>
            <a:picLocks noChangeAspect="1" noChangeArrowheads="1" noCrop="1"/>
          </p:cNvPicPr>
          <p:nvPr/>
        </p:nvPicPr>
        <p:blipFill>
          <a:blip r:embed="rId2" cstate="print"/>
          <a:srcRect/>
          <a:stretch>
            <a:fillRect/>
          </a:stretch>
        </p:blipFill>
        <p:spPr bwMode="auto">
          <a:xfrm>
            <a:off x="6172200" y="3429000"/>
            <a:ext cx="2362200" cy="2424113"/>
          </a:xfrm>
          <a:prstGeom prst="rect">
            <a:avLst/>
          </a:prstGeom>
          <a:noFill/>
        </p:spPr>
      </p:pic>
      <p:pic>
        <p:nvPicPr>
          <p:cNvPr id="22534" name="Picture 6" descr="C:\Мои документы\Мои рисунки\starblinking.gif"/>
          <p:cNvPicPr>
            <a:picLocks noChangeAspect="1" noChangeArrowheads="1" noCrop="1"/>
          </p:cNvPicPr>
          <p:nvPr/>
        </p:nvPicPr>
        <p:blipFill>
          <a:blip r:embed="rId3" cstate="print"/>
          <a:srcRect/>
          <a:stretch>
            <a:fillRect/>
          </a:stretch>
        </p:blipFill>
        <p:spPr bwMode="auto">
          <a:xfrm>
            <a:off x="304800" y="381000"/>
            <a:ext cx="609600" cy="588963"/>
          </a:xfrm>
          <a:prstGeom prst="rect">
            <a:avLst/>
          </a:prstGeom>
          <a:noFill/>
        </p:spPr>
      </p:pic>
      <p:pic>
        <p:nvPicPr>
          <p:cNvPr id="22535" name="Picture 7" descr="C:\Мои документы\Мои рисунки\starblinking.gif"/>
          <p:cNvPicPr>
            <a:picLocks noChangeAspect="1" noChangeArrowheads="1" noCrop="1"/>
          </p:cNvPicPr>
          <p:nvPr/>
        </p:nvPicPr>
        <p:blipFill>
          <a:blip r:embed="rId3" cstate="print"/>
          <a:srcRect/>
          <a:stretch>
            <a:fillRect/>
          </a:stretch>
        </p:blipFill>
        <p:spPr bwMode="auto">
          <a:xfrm>
            <a:off x="5334000" y="3429000"/>
            <a:ext cx="685800" cy="661988"/>
          </a:xfrm>
          <a:prstGeom prst="rect">
            <a:avLst/>
          </a:prstGeom>
          <a:noFill/>
        </p:spPr>
      </p:pic>
      <p:pic>
        <p:nvPicPr>
          <p:cNvPr id="22536" name="Picture 8" descr="C:\Мои документы\Мои рисунки\starblinking.gif"/>
          <p:cNvPicPr>
            <a:picLocks noChangeAspect="1" noChangeArrowheads="1" noCrop="1"/>
          </p:cNvPicPr>
          <p:nvPr/>
        </p:nvPicPr>
        <p:blipFill>
          <a:blip r:embed="rId3" cstate="print"/>
          <a:srcRect/>
          <a:stretch>
            <a:fillRect/>
          </a:stretch>
        </p:blipFill>
        <p:spPr bwMode="auto">
          <a:xfrm>
            <a:off x="533400" y="1989138"/>
            <a:ext cx="838200" cy="809625"/>
          </a:xfrm>
          <a:prstGeom prst="rect">
            <a:avLst/>
          </a:prstGeom>
          <a:noFill/>
        </p:spPr>
      </p:pic>
      <p:pic>
        <p:nvPicPr>
          <p:cNvPr id="22537" name="Picture 9" descr="C:\Мои документы\Мои рисунки\starblinking.gif"/>
          <p:cNvPicPr>
            <a:picLocks noChangeAspect="1" noChangeArrowheads="1" noCrop="1"/>
          </p:cNvPicPr>
          <p:nvPr/>
        </p:nvPicPr>
        <p:blipFill>
          <a:blip r:embed="rId3" cstate="print"/>
          <a:srcRect/>
          <a:stretch>
            <a:fillRect/>
          </a:stretch>
        </p:blipFill>
        <p:spPr bwMode="auto">
          <a:xfrm>
            <a:off x="762000" y="4191000"/>
            <a:ext cx="762000" cy="736600"/>
          </a:xfrm>
          <a:prstGeom prst="rect">
            <a:avLst/>
          </a:prstGeom>
          <a:noFill/>
        </p:spPr>
      </p:pic>
      <p:pic>
        <p:nvPicPr>
          <p:cNvPr id="22538" name="Picture 10" descr="C:\Мои документы\Мои рисунки\starblinking.gif"/>
          <p:cNvPicPr>
            <a:picLocks noChangeAspect="1" noChangeArrowheads="1" noCrop="1"/>
          </p:cNvPicPr>
          <p:nvPr/>
        </p:nvPicPr>
        <p:blipFill>
          <a:blip r:embed="rId3" cstate="print"/>
          <a:srcRect/>
          <a:stretch>
            <a:fillRect/>
          </a:stretch>
        </p:blipFill>
        <p:spPr bwMode="auto">
          <a:xfrm>
            <a:off x="381000" y="5867400"/>
            <a:ext cx="609600" cy="588963"/>
          </a:xfrm>
          <a:prstGeom prst="rect">
            <a:avLst/>
          </a:prstGeom>
          <a:noFill/>
        </p:spPr>
      </p:pic>
      <p:pic>
        <p:nvPicPr>
          <p:cNvPr id="22539" name="Picture 11" descr="C:\Мои документы\Мои рисунки\starblinking.gif"/>
          <p:cNvPicPr>
            <a:picLocks noChangeAspect="1" noChangeArrowheads="1" noCrop="1"/>
          </p:cNvPicPr>
          <p:nvPr/>
        </p:nvPicPr>
        <p:blipFill>
          <a:blip r:embed="rId3" cstate="print"/>
          <a:srcRect/>
          <a:stretch>
            <a:fillRect/>
          </a:stretch>
        </p:blipFill>
        <p:spPr bwMode="auto">
          <a:xfrm>
            <a:off x="7467600" y="5638800"/>
            <a:ext cx="609600" cy="588963"/>
          </a:xfrm>
          <a:prstGeom prst="rect">
            <a:avLst/>
          </a:prstGeom>
          <a:noFill/>
        </p:spPr>
      </p:pic>
      <p:pic>
        <p:nvPicPr>
          <p:cNvPr id="22540" name="Picture 12" descr="C:\Мои документы\Мои рисунки\starblinking.gif"/>
          <p:cNvPicPr>
            <a:picLocks noChangeAspect="1" noChangeArrowheads="1" noCrop="1"/>
          </p:cNvPicPr>
          <p:nvPr/>
        </p:nvPicPr>
        <p:blipFill>
          <a:blip r:embed="rId3" cstate="print"/>
          <a:srcRect/>
          <a:stretch>
            <a:fillRect/>
          </a:stretch>
        </p:blipFill>
        <p:spPr bwMode="auto">
          <a:xfrm>
            <a:off x="0" y="3133725"/>
            <a:ext cx="609600" cy="588963"/>
          </a:xfrm>
          <a:prstGeom prst="rect">
            <a:avLst/>
          </a:prstGeom>
          <a:noFill/>
        </p:spPr>
      </p:pic>
      <p:pic>
        <p:nvPicPr>
          <p:cNvPr id="22541" name="Picture 13" descr="C:\Мои документы\Мои рисунки\xmaslights.gif"/>
          <p:cNvPicPr>
            <a:picLocks noChangeAspect="1" noChangeArrowheads="1" noCrop="1"/>
          </p:cNvPicPr>
          <p:nvPr/>
        </p:nvPicPr>
        <p:blipFill>
          <a:blip r:embed="rId4" cstate="print"/>
          <a:srcRect/>
          <a:stretch>
            <a:fillRect/>
          </a:stretch>
        </p:blipFill>
        <p:spPr bwMode="auto">
          <a:xfrm>
            <a:off x="457200" y="6096000"/>
            <a:ext cx="8229600" cy="525463"/>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afterEffect">
                                  <p:stCondLst>
                                    <p:cond delay="1000"/>
                                  </p:stCondLst>
                                  <p:childTnLst>
                                    <p:set>
                                      <p:cBhvr>
                                        <p:cTn id="6" dur="1" fill="hold">
                                          <p:stCondLst>
                                            <p:cond delay="0"/>
                                          </p:stCondLst>
                                        </p:cTn>
                                        <p:tgtEl>
                                          <p:spTgt spid="22530"/>
                                        </p:tgtEl>
                                        <p:attrNameLst>
                                          <p:attrName>style.visibility</p:attrName>
                                        </p:attrNameLst>
                                      </p:cBhvr>
                                      <p:to>
                                        <p:strVal val="visible"/>
                                      </p:to>
                                    </p:set>
                                    <p:animEffect transition="in" filter="blinds(vertical)">
                                      <p:cBhvr>
                                        <p:cTn id="7" dur="500"/>
                                        <p:tgtEl>
                                          <p:spTgt spid="22530"/>
                                        </p:tgtEl>
                                      </p:cBhvr>
                                    </p:animEffect>
                                  </p:childTnLst>
                                </p:cTn>
                              </p:par>
                            </p:childTnLst>
                          </p:cTn>
                        </p:par>
                        <p:par>
                          <p:cTn id="8" fill="hold">
                            <p:stCondLst>
                              <p:cond delay="1500"/>
                            </p:stCondLst>
                            <p:childTnLst>
                              <p:par>
                                <p:cTn id="9" presetID="22" presetClass="entr" presetSubtype="8" fill="hold" grpId="0" nodeType="afterEffect">
                                  <p:stCondLst>
                                    <p:cond delay="1000"/>
                                  </p:stCondLst>
                                  <p:iterate type="wd">
                                    <p:tmPct val="100000"/>
                                  </p:iterate>
                                  <p:childTnLst>
                                    <p:set>
                                      <p:cBhvr>
                                        <p:cTn id="10" dur="1" fill="hold">
                                          <p:stCondLst>
                                            <p:cond delay="0"/>
                                          </p:stCondLst>
                                        </p:cTn>
                                        <p:tgtEl>
                                          <p:spTgt spid="22531">
                                            <p:txEl>
                                              <p:pRg st="0" end="0"/>
                                            </p:txEl>
                                          </p:spTgt>
                                        </p:tgtEl>
                                        <p:attrNameLst>
                                          <p:attrName>style.visibility</p:attrName>
                                        </p:attrNameLst>
                                      </p:cBhvr>
                                      <p:to>
                                        <p:strVal val="visible"/>
                                      </p:to>
                                    </p:set>
                                    <p:animEffect transition="in" filter="wipe(left)">
                                      <p:cBhvr>
                                        <p:cTn id="11" dur="300"/>
                                        <p:tgtEl>
                                          <p:spTgt spid="22531">
                                            <p:txEl>
                                              <p:pRg st="0" end="0"/>
                                            </p:txEl>
                                          </p:spTgt>
                                        </p:tgtEl>
                                      </p:cBhvr>
                                    </p:animEffect>
                                  </p:childTnLst>
                                  <p:subTnLst>
                                    <p:animClr>
                                      <p:cBhvr override="childStyle">
                                        <p:cTn dur="1" fill="hold" display="0" masterRel="nextClick" afterEffect="1"/>
                                        <p:tgtEl>
                                          <p:spTgt spid="22531">
                                            <p:txEl>
                                              <p:pRg st="0" end="0"/>
                                            </p:txEl>
                                          </p:spTgt>
                                        </p:tgtEl>
                                        <p:attrNameLst>
                                          <p:attrName>ppt_c</p:attrName>
                                        </p:attrNameLst>
                                      </p:cBhvr>
                                      <p:to>
                                        <a:srgbClr val="009900"/>
                                      </p:to>
                                    </p:animClr>
                                  </p:subTnLst>
                                </p:cTn>
                              </p:par>
                            </p:childTnLst>
                          </p:cTn>
                        </p:par>
                        <p:par>
                          <p:cTn id="12" fill="hold">
                            <p:stCondLst>
                              <p:cond delay="4000"/>
                            </p:stCondLst>
                            <p:childTnLst>
                              <p:par>
                                <p:cTn id="13" presetID="22" presetClass="entr" presetSubtype="8" fill="hold" grpId="0" nodeType="afterEffect">
                                  <p:stCondLst>
                                    <p:cond delay="1000"/>
                                  </p:stCondLst>
                                  <p:iterate type="wd">
                                    <p:tmPct val="100000"/>
                                  </p:iterate>
                                  <p:childTnLst>
                                    <p:set>
                                      <p:cBhvr>
                                        <p:cTn id="14" dur="1" fill="hold">
                                          <p:stCondLst>
                                            <p:cond delay="0"/>
                                          </p:stCondLst>
                                        </p:cTn>
                                        <p:tgtEl>
                                          <p:spTgt spid="22531">
                                            <p:txEl>
                                              <p:pRg st="1" end="1"/>
                                            </p:txEl>
                                          </p:spTgt>
                                        </p:tgtEl>
                                        <p:attrNameLst>
                                          <p:attrName>style.visibility</p:attrName>
                                        </p:attrNameLst>
                                      </p:cBhvr>
                                      <p:to>
                                        <p:strVal val="visible"/>
                                      </p:to>
                                    </p:set>
                                    <p:animEffect transition="in" filter="wipe(left)">
                                      <p:cBhvr>
                                        <p:cTn id="15" dur="300"/>
                                        <p:tgtEl>
                                          <p:spTgt spid="22531">
                                            <p:txEl>
                                              <p:pRg st="1" end="1"/>
                                            </p:txEl>
                                          </p:spTgt>
                                        </p:tgtEl>
                                      </p:cBhvr>
                                    </p:animEffect>
                                  </p:childTnLst>
                                  <p:subTnLst>
                                    <p:animClr>
                                      <p:cBhvr override="childStyle">
                                        <p:cTn dur="1" fill="hold" display="0" masterRel="nextClick" afterEffect="1"/>
                                        <p:tgtEl>
                                          <p:spTgt spid="22531">
                                            <p:txEl>
                                              <p:pRg st="1" end="1"/>
                                            </p:txEl>
                                          </p:spTgt>
                                        </p:tgtEl>
                                        <p:attrNameLst>
                                          <p:attrName>ppt_c</p:attrName>
                                        </p:attrNameLst>
                                      </p:cBhvr>
                                      <p:to>
                                        <a:srgbClr val="009900"/>
                                      </p:to>
                                    </p:animClr>
                                  </p:subTnLst>
                                </p:cTn>
                              </p:par>
                            </p:childTnLst>
                          </p:cTn>
                        </p:par>
                        <p:par>
                          <p:cTn id="16" fill="hold">
                            <p:stCondLst>
                              <p:cond delay="6200"/>
                            </p:stCondLst>
                            <p:childTnLst>
                              <p:par>
                                <p:cTn id="17" presetID="22" presetClass="entr" presetSubtype="8" fill="hold" grpId="0" nodeType="afterEffect">
                                  <p:stCondLst>
                                    <p:cond delay="1000"/>
                                  </p:stCondLst>
                                  <p:iterate type="wd">
                                    <p:tmPct val="100000"/>
                                  </p:iterate>
                                  <p:childTnLst>
                                    <p:set>
                                      <p:cBhvr>
                                        <p:cTn id="18" dur="1" fill="hold">
                                          <p:stCondLst>
                                            <p:cond delay="0"/>
                                          </p:stCondLst>
                                        </p:cTn>
                                        <p:tgtEl>
                                          <p:spTgt spid="22531">
                                            <p:txEl>
                                              <p:pRg st="2" end="2"/>
                                            </p:txEl>
                                          </p:spTgt>
                                        </p:tgtEl>
                                        <p:attrNameLst>
                                          <p:attrName>style.visibility</p:attrName>
                                        </p:attrNameLst>
                                      </p:cBhvr>
                                      <p:to>
                                        <p:strVal val="visible"/>
                                      </p:to>
                                    </p:set>
                                    <p:animEffect transition="in" filter="wipe(left)">
                                      <p:cBhvr>
                                        <p:cTn id="19" dur="300"/>
                                        <p:tgtEl>
                                          <p:spTgt spid="22531">
                                            <p:txEl>
                                              <p:pRg st="2" end="2"/>
                                            </p:txEl>
                                          </p:spTgt>
                                        </p:tgtEl>
                                      </p:cBhvr>
                                    </p:animEffect>
                                  </p:childTnLst>
                                  <p:subTnLst>
                                    <p:animClr>
                                      <p:cBhvr override="childStyle">
                                        <p:cTn dur="1" fill="hold" display="0" masterRel="nextClick" afterEffect="1"/>
                                        <p:tgtEl>
                                          <p:spTgt spid="22531">
                                            <p:txEl>
                                              <p:pRg st="2" end="2"/>
                                            </p:txEl>
                                          </p:spTgt>
                                        </p:tgtEl>
                                        <p:attrNameLst>
                                          <p:attrName>ppt_c</p:attrName>
                                        </p:attrNameLst>
                                      </p:cBhvr>
                                      <p:to>
                                        <a:srgbClr val="009900"/>
                                      </p:to>
                                    </p:animClr>
                                  </p:subTnLst>
                                </p:cTn>
                              </p:par>
                            </p:childTnLst>
                          </p:cTn>
                        </p:par>
                        <p:par>
                          <p:cTn id="20" fill="hold">
                            <p:stCondLst>
                              <p:cond delay="9000"/>
                            </p:stCondLst>
                            <p:childTnLst>
                              <p:par>
                                <p:cTn id="21" presetID="22" presetClass="entr" presetSubtype="8" fill="hold" grpId="0" nodeType="afterEffect">
                                  <p:stCondLst>
                                    <p:cond delay="1000"/>
                                  </p:stCondLst>
                                  <p:iterate type="wd">
                                    <p:tmPct val="100000"/>
                                  </p:iterate>
                                  <p:childTnLst>
                                    <p:set>
                                      <p:cBhvr>
                                        <p:cTn id="22" dur="1" fill="hold">
                                          <p:stCondLst>
                                            <p:cond delay="0"/>
                                          </p:stCondLst>
                                        </p:cTn>
                                        <p:tgtEl>
                                          <p:spTgt spid="22531">
                                            <p:txEl>
                                              <p:pRg st="3" end="3"/>
                                            </p:txEl>
                                          </p:spTgt>
                                        </p:tgtEl>
                                        <p:attrNameLst>
                                          <p:attrName>style.visibility</p:attrName>
                                        </p:attrNameLst>
                                      </p:cBhvr>
                                      <p:to>
                                        <p:strVal val="visible"/>
                                      </p:to>
                                    </p:set>
                                    <p:animEffect transition="in" filter="wipe(left)">
                                      <p:cBhvr>
                                        <p:cTn id="23" dur="300"/>
                                        <p:tgtEl>
                                          <p:spTgt spid="22531">
                                            <p:txEl>
                                              <p:pRg st="3" end="3"/>
                                            </p:txEl>
                                          </p:spTgt>
                                        </p:tgtEl>
                                      </p:cBhvr>
                                    </p:animEffect>
                                  </p:childTnLst>
                                  <p:subTnLst>
                                    <p:animClr>
                                      <p:cBhvr override="childStyle">
                                        <p:cTn dur="1" fill="hold" display="0" masterRel="nextClick" afterEffect="1"/>
                                        <p:tgtEl>
                                          <p:spTgt spid="22531">
                                            <p:txEl>
                                              <p:pRg st="3" end="3"/>
                                            </p:txEl>
                                          </p:spTgt>
                                        </p:tgtEl>
                                        <p:attrNameLst>
                                          <p:attrName>ppt_c</p:attrName>
                                        </p:attrNameLst>
                                      </p:cBhvr>
                                      <p:to>
                                        <a:srgbClr val="009900"/>
                                      </p:to>
                                    </p:animClr>
                                  </p:subTnLst>
                                </p:cTn>
                              </p:par>
                            </p:childTnLst>
                          </p:cTn>
                        </p:par>
                        <p:par>
                          <p:cTn id="24" fill="hold">
                            <p:stCondLst>
                              <p:cond delay="11800"/>
                            </p:stCondLst>
                            <p:childTnLst>
                              <p:par>
                                <p:cTn id="25" presetID="22" presetClass="entr" presetSubtype="8" fill="hold" grpId="0" nodeType="afterEffect">
                                  <p:stCondLst>
                                    <p:cond delay="1000"/>
                                  </p:stCondLst>
                                  <p:iterate type="wd">
                                    <p:tmPct val="100000"/>
                                  </p:iterate>
                                  <p:childTnLst>
                                    <p:set>
                                      <p:cBhvr>
                                        <p:cTn id="26" dur="1" fill="hold">
                                          <p:stCondLst>
                                            <p:cond delay="0"/>
                                          </p:stCondLst>
                                        </p:cTn>
                                        <p:tgtEl>
                                          <p:spTgt spid="22531">
                                            <p:txEl>
                                              <p:pRg st="4" end="4"/>
                                            </p:txEl>
                                          </p:spTgt>
                                        </p:tgtEl>
                                        <p:attrNameLst>
                                          <p:attrName>style.visibility</p:attrName>
                                        </p:attrNameLst>
                                      </p:cBhvr>
                                      <p:to>
                                        <p:strVal val="visible"/>
                                      </p:to>
                                    </p:set>
                                    <p:animEffect transition="in" filter="wipe(left)">
                                      <p:cBhvr>
                                        <p:cTn id="27" dur="300"/>
                                        <p:tgtEl>
                                          <p:spTgt spid="22531">
                                            <p:txEl>
                                              <p:pRg st="4" end="4"/>
                                            </p:txEl>
                                          </p:spTgt>
                                        </p:tgtEl>
                                      </p:cBhvr>
                                    </p:animEffect>
                                  </p:childTnLst>
                                  <p:subTnLst>
                                    <p:animClr>
                                      <p:cBhvr override="childStyle">
                                        <p:cTn dur="1" fill="hold" display="0" masterRel="nextClick" afterEffect="1"/>
                                        <p:tgtEl>
                                          <p:spTgt spid="22531">
                                            <p:txEl>
                                              <p:pRg st="4" end="4"/>
                                            </p:txEl>
                                          </p:spTgt>
                                        </p:tgtEl>
                                        <p:attrNameLst>
                                          <p:attrName>ppt_c</p:attrName>
                                        </p:attrNameLst>
                                      </p:cBhvr>
                                      <p:to>
                                        <a:srgbClr val="009900"/>
                                      </p:to>
                                    </p:animClr>
                                  </p:subTnLst>
                                </p:cTn>
                              </p:par>
                            </p:childTnLst>
                          </p:cTn>
                        </p:par>
                        <p:par>
                          <p:cTn id="28" fill="hold">
                            <p:stCondLst>
                              <p:cond delay="14300"/>
                            </p:stCondLst>
                            <p:childTnLst>
                              <p:par>
                                <p:cTn id="29" presetID="22" presetClass="entr" presetSubtype="8" fill="hold" grpId="0" nodeType="afterEffect">
                                  <p:stCondLst>
                                    <p:cond delay="1000"/>
                                  </p:stCondLst>
                                  <p:iterate type="wd">
                                    <p:tmPct val="100000"/>
                                  </p:iterate>
                                  <p:childTnLst>
                                    <p:set>
                                      <p:cBhvr>
                                        <p:cTn id="30" dur="1" fill="hold">
                                          <p:stCondLst>
                                            <p:cond delay="0"/>
                                          </p:stCondLst>
                                        </p:cTn>
                                        <p:tgtEl>
                                          <p:spTgt spid="22531">
                                            <p:txEl>
                                              <p:pRg st="5" end="5"/>
                                            </p:txEl>
                                          </p:spTgt>
                                        </p:tgtEl>
                                        <p:attrNameLst>
                                          <p:attrName>style.visibility</p:attrName>
                                        </p:attrNameLst>
                                      </p:cBhvr>
                                      <p:to>
                                        <p:strVal val="visible"/>
                                      </p:to>
                                    </p:set>
                                    <p:animEffect transition="in" filter="wipe(left)">
                                      <p:cBhvr>
                                        <p:cTn id="31" dur="300"/>
                                        <p:tgtEl>
                                          <p:spTgt spid="22531">
                                            <p:txEl>
                                              <p:pRg st="5" end="5"/>
                                            </p:txEl>
                                          </p:spTgt>
                                        </p:tgtEl>
                                      </p:cBhvr>
                                    </p:animEffect>
                                  </p:childTnLst>
                                  <p:subTnLst>
                                    <p:animClr>
                                      <p:cBhvr override="childStyle">
                                        <p:cTn dur="1" fill="hold" display="0" masterRel="nextClick" afterEffect="1"/>
                                        <p:tgtEl>
                                          <p:spTgt spid="22531">
                                            <p:txEl>
                                              <p:pRg st="5" end="5"/>
                                            </p:txEl>
                                          </p:spTgt>
                                        </p:tgtEl>
                                        <p:attrNameLst>
                                          <p:attrName>ppt_c</p:attrName>
                                        </p:attrNameLst>
                                      </p:cBhvr>
                                      <p:to>
                                        <a:srgbClr val="009900"/>
                                      </p:to>
                                    </p:animClr>
                                  </p:subTnLst>
                                </p:cTn>
                              </p:par>
                            </p:childTnLst>
                          </p:cTn>
                        </p:par>
                        <p:par>
                          <p:cTn id="32" fill="hold">
                            <p:stCondLst>
                              <p:cond delay="18600"/>
                            </p:stCondLst>
                            <p:childTnLst>
                              <p:par>
                                <p:cTn id="33" presetID="22" presetClass="entr" presetSubtype="8" fill="hold" grpId="0" nodeType="afterEffect">
                                  <p:stCondLst>
                                    <p:cond delay="1000"/>
                                  </p:stCondLst>
                                  <p:iterate type="wd">
                                    <p:tmPct val="100000"/>
                                  </p:iterate>
                                  <p:childTnLst>
                                    <p:set>
                                      <p:cBhvr>
                                        <p:cTn id="34" dur="1" fill="hold">
                                          <p:stCondLst>
                                            <p:cond delay="0"/>
                                          </p:stCondLst>
                                        </p:cTn>
                                        <p:tgtEl>
                                          <p:spTgt spid="22531">
                                            <p:txEl>
                                              <p:pRg st="6" end="6"/>
                                            </p:txEl>
                                          </p:spTgt>
                                        </p:tgtEl>
                                        <p:attrNameLst>
                                          <p:attrName>style.visibility</p:attrName>
                                        </p:attrNameLst>
                                      </p:cBhvr>
                                      <p:to>
                                        <p:strVal val="visible"/>
                                      </p:to>
                                    </p:set>
                                    <p:animEffect transition="in" filter="wipe(left)">
                                      <p:cBhvr>
                                        <p:cTn id="35" dur="300"/>
                                        <p:tgtEl>
                                          <p:spTgt spid="22531">
                                            <p:txEl>
                                              <p:pRg st="6" end="6"/>
                                            </p:txEl>
                                          </p:spTgt>
                                        </p:tgtEl>
                                      </p:cBhvr>
                                    </p:animEffect>
                                  </p:childTnLst>
                                  <p:subTnLst>
                                    <p:animClr>
                                      <p:cBhvr override="childStyle">
                                        <p:cTn dur="1" fill="hold" display="0" masterRel="nextClick" afterEffect="1"/>
                                        <p:tgtEl>
                                          <p:spTgt spid="22531">
                                            <p:txEl>
                                              <p:pRg st="6" end="6"/>
                                            </p:txEl>
                                          </p:spTgt>
                                        </p:tgtEl>
                                        <p:attrNameLst>
                                          <p:attrName>ppt_c</p:attrName>
                                        </p:attrNameLst>
                                      </p:cBhvr>
                                      <p:to>
                                        <a:srgbClr val="0099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1" grpId="0" build="p" bldLvl="3" autoUpdateAnimBg="0" advAuto="100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304800" y="304800"/>
            <a:ext cx="8534400" cy="7239000"/>
          </a:xfrm>
        </p:spPr>
        <p:txBody>
          <a:bodyPr/>
          <a:lstStyle/>
          <a:p>
            <a:pPr>
              <a:buFontTx/>
              <a:buNone/>
            </a:pPr>
            <a:r>
              <a:rPr lang="ru-RU" i="1">
                <a:solidFill>
                  <a:srgbClr val="003300"/>
                </a:solidFill>
                <a:effectLst>
                  <a:outerShdw blurRad="38100" dist="38100" dir="2700000" algn="tl">
                    <a:srgbClr val="C0C0C0"/>
                  </a:outerShdw>
                </a:effectLst>
                <a:latin typeface="Vivaldi" pitchFamily="66" charset="0"/>
              </a:rPr>
              <a:t>Kling, Glöckchen, Klingelingeling</a:t>
            </a:r>
            <a:br>
              <a:rPr lang="ru-RU" i="1">
                <a:solidFill>
                  <a:srgbClr val="003300"/>
                </a:solidFill>
                <a:effectLst>
                  <a:outerShdw blurRad="38100" dist="38100" dir="2700000" algn="tl">
                    <a:srgbClr val="C0C0C0"/>
                  </a:outerShdw>
                </a:effectLst>
                <a:latin typeface="Vivaldi" pitchFamily="66" charset="0"/>
              </a:rPr>
            </a:br>
            <a:r>
              <a:rPr lang="de-DE" i="1">
                <a:solidFill>
                  <a:srgbClr val="003300"/>
                </a:solidFill>
                <a:effectLst>
                  <a:outerShdw blurRad="38100" dist="38100" dir="2700000" algn="tl">
                    <a:srgbClr val="C0C0C0"/>
                  </a:outerShdw>
                </a:effectLst>
                <a:latin typeface="Vivaldi" pitchFamily="66" charset="0"/>
              </a:rPr>
              <a:t>K</a:t>
            </a:r>
            <a:r>
              <a:rPr lang="ru-RU" i="1">
                <a:solidFill>
                  <a:srgbClr val="003300"/>
                </a:solidFill>
                <a:effectLst>
                  <a:outerShdw blurRad="38100" dist="38100" dir="2700000" algn="tl">
                    <a:srgbClr val="C0C0C0"/>
                  </a:outerShdw>
                </a:effectLst>
                <a:latin typeface="Vivaldi" pitchFamily="66" charset="0"/>
              </a:rPr>
              <a:t>ling, Glöckchen Kling</a:t>
            </a:r>
            <a:endParaRPr lang="de-DE" i="1">
              <a:solidFill>
                <a:srgbClr val="003300"/>
              </a:solidFill>
              <a:effectLst>
                <a:outerShdw blurRad="38100" dist="38100" dir="2700000" algn="tl">
                  <a:srgbClr val="C0C0C0"/>
                </a:outerShdw>
              </a:effectLst>
              <a:latin typeface="Vivaldi" pitchFamily="66" charset="0"/>
            </a:endParaRPr>
          </a:p>
          <a:p>
            <a:pPr>
              <a:buFontTx/>
              <a:buNone/>
            </a:pPr>
            <a:r>
              <a:rPr lang="de-DE" i="1">
                <a:solidFill>
                  <a:srgbClr val="003300"/>
                </a:solidFill>
                <a:effectLst>
                  <a:outerShdw blurRad="38100" dist="38100" dir="2700000" algn="tl">
                    <a:srgbClr val="C0C0C0"/>
                  </a:outerShdw>
                </a:effectLst>
                <a:latin typeface="Vivaldi" pitchFamily="66" charset="0"/>
              </a:rPr>
              <a:t>Mädchen, hört, und Bübchen,</a:t>
            </a:r>
          </a:p>
          <a:p>
            <a:pPr>
              <a:buFontTx/>
              <a:buNone/>
            </a:pPr>
            <a:r>
              <a:rPr lang="de-DE" i="1">
                <a:solidFill>
                  <a:srgbClr val="003300"/>
                </a:solidFill>
                <a:effectLst>
                  <a:outerShdw blurRad="38100" dist="38100" dir="2700000" algn="tl">
                    <a:srgbClr val="C0C0C0"/>
                  </a:outerShdw>
                </a:effectLst>
                <a:latin typeface="Vivaldi" pitchFamily="66" charset="0"/>
              </a:rPr>
              <a:t>Macht mir auf das Stübchen,</a:t>
            </a:r>
          </a:p>
          <a:p>
            <a:pPr algn="ctr">
              <a:buFontTx/>
              <a:buNone/>
            </a:pPr>
            <a:r>
              <a:rPr lang="de-DE" i="1">
                <a:solidFill>
                  <a:srgbClr val="003300"/>
                </a:solidFill>
                <a:effectLst>
                  <a:outerShdw blurRad="38100" dist="38100" dir="2700000" algn="tl">
                    <a:srgbClr val="C0C0C0"/>
                  </a:outerShdw>
                </a:effectLst>
                <a:latin typeface="Vivaldi" pitchFamily="66" charset="0"/>
              </a:rPr>
              <a:t>                                              </a:t>
            </a:r>
          </a:p>
          <a:p>
            <a:pPr algn="r">
              <a:buFontTx/>
              <a:buNone/>
            </a:pPr>
            <a:endParaRPr lang="de-DE" i="1">
              <a:solidFill>
                <a:srgbClr val="003300"/>
              </a:solidFill>
              <a:effectLst>
                <a:outerShdw blurRad="38100" dist="38100" dir="2700000" algn="tl">
                  <a:srgbClr val="C0C0C0"/>
                </a:outerShdw>
              </a:effectLst>
              <a:latin typeface="Vivaldi" pitchFamily="66" charset="0"/>
            </a:endParaRPr>
          </a:p>
          <a:p>
            <a:pPr algn="r">
              <a:buFontTx/>
              <a:buNone/>
            </a:pPr>
            <a:r>
              <a:rPr lang="de-DE" i="1">
                <a:solidFill>
                  <a:srgbClr val="003300"/>
                </a:solidFill>
                <a:effectLst>
                  <a:outerShdw blurRad="38100" dist="38100" dir="2700000" algn="tl">
                    <a:srgbClr val="C0C0C0"/>
                  </a:outerShdw>
                </a:effectLst>
                <a:latin typeface="Vivaldi" pitchFamily="66" charset="0"/>
              </a:rPr>
              <a:t>Bring</a:t>
            </a:r>
            <a:r>
              <a:rPr lang="en-US" i="1">
                <a:solidFill>
                  <a:srgbClr val="003300"/>
                </a:solidFill>
                <a:effectLst>
                  <a:outerShdw blurRad="38100" dist="38100" dir="2700000" algn="tl">
                    <a:srgbClr val="C0C0C0"/>
                  </a:outerShdw>
                </a:effectLst>
                <a:latin typeface="Vivaldi" pitchFamily="66" charset="0"/>
              </a:rPr>
              <a:t>’</a:t>
            </a:r>
            <a:r>
              <a:rPr lang="de-DE" i="1">
                <a:solidFill>
                  <a:srgbClr val="003300"/>
                </a:solidFill>
                <a:effectLst>
                  <a:outerShdw blurRad="38100" dist="38100" dir="2700000" algn="tl">
                    <a:srgbClr val="C0C0C0"/>
                  </a:outerShdw>
                </a:effectLst>
                <a:latin typeface="Vivaldi" pitchFamily="66" charset="0"/>
              </a:rPr>
              <a:t> euch viele Gaben, </a:t>
            </a:r>
          </a:p>
          <a:p>
            <a:pPr algn="r">
              <a:buFontTx/>
              <a:buNone/>
            </a:pPr>
            <a:r>
              <a:rPr lang="de-DE" i="1">
                <a:solidFill>
                  <a:srgbClr val="003300"/>
                </a:solidFill>
                <a:effectLst>
                  <a:outerShdw blurRad="38100" dist="38100" dir="2700000" algn="tl">
                    <a:srgbClr val="C0C0C0"/>
                  </a:outerShdw>
                </a:effectLst>
                <a:latin typeface="Vivaldi" pitchFamily="66" charset="0"/>
              </a:rPr>
              <a:t>sollt euch dran erlaben! </a:t>
            </a:r>
          </a:p>
          <a:p>
            <a:pPr algn="r">
              <a:buFontTx/>
              <a:buNone/>
            </a:pPr>
            <a:r>
              <a:rPr lang="ru-RU" i="1">
                <a:solidFill>
                  <a:srgbClr val="003300"/>
                </a:solidFill>
                <a:effectLst>
                  <a:outerShdw blurRad="38100" dist="38100" dir="2700000" algn="tl">
                    <a:srgbClr val="C0C0C0"/>
                  </a:outerShdw>
                </a:effectLst>
                <a:latin typeface="Vivaldi" pitchFamily="66" charset="0"/>
              </a:rPr>
              <a:t>Kling, Glöckchen, Klingelingeling</a:t>
            </a:r>
            <a:br>
              <a:rPr lang="ru-RU" i="1">
                <a:solidFill>
                  <a:srgbClr val="003300"/>
                </a:solidFill>
                <a:effectLst>
                  <a:outerShdw blurRad="38100" dist="38100" dir="2700000" algn="tl">
                    <a:srgbClr val="C0C0C0"/>
                  </a:outerShdw>
                </a:effectLst>
                <a:latin typeface="Vivaldi" pitchFamily="66" charset="0"/>
              </a:rPr>
            </a:br>
            <a:r>
              <a:rPr lang="ru-RU" i="1">
                <a:solidFill>
                  <a:srgbClr val="003300"/>
                </a:solidFill>
                <a:effectLst>
                  <a:outerShdw blurRad="38100" dist="38100" dir="2700000" algn="tl">
                    <a:srgbClr val="C0C0C0"/>
                  </a:outerShdw>
                </a:effectLst>
                <a:latin typeface="Vivaldi" pitchFamily="66" charset="0"/>
              </a:rPr>
              <a:t>Kling, Glöckchen Kling </a:t>
            </a:r>
            <a:br>
              <a:rPr lang="ru-RU" i="1">
                <a:solidFill>
                  <a:srgbClr val="003300"/>
                </a:solidFill>
                <a:effectLst>
                  <a:outerShdw blurRad="38100" dist="38100" dir="2700000" algn="tl">
                    <a:srgbClr val="C0C0C0"/>
                  </a:outerShdw>
                </a:effectLst>
                <a:latin typeface="Vivaldi" pitchFamily="66" charset="0"/>
              </a:rPr>
            </a:br>
            <a:endParaRPr lang="ru-RU" i="1">
              <a:solidFill>
                <a:srgbClr val="003300"/>
              </a:solidFill>
              <a:effectLst>
                <a:outerShdw blurRad="38100" dist="38100" dir="2700000" algn="tl">
                  <a:srgbClr val="C0C0C0"/>
                </a:outerShdw>
              </a:effectLst>
              <a:latin typeface="Vivaldi" pitchFamily="66" charset="0"/>
            </a:endParaRPr>
          </a:p>
        </p:txBody>
      </p:sp>
      <p:pic>
        <p:nvPicPr>
          <p:cNvPr id="24582" name="Picture 6" descr="C:\Мои документы\Мои рисунки\weiaward.gif"/>
          <p:cNvPicPr>
            <a:picLocks noChangeAspect="1" noChangeArrowheads="1" noCrop="1"/>
          </p:cNvPicPr>
          <p:nvPr/>
        </p:nvPicPr>
        <p:blipFill>
          <a:blip r:embed="rId2" cstate="print"/>
          <a:srcRect/>
          <a:stretch>
            <a:fillRect/>
          </a:stretch>
        </p:blipFill>
        <p:spPr bwMode="auto">
          <a:xfrm>
            <a:off x="228600" y="3048000"/>
            <a:ext cx="3208338" cy="3429000"/>
          </a:xfrm>
          <a:prstGeom prst="rect">
            <a:avLst/>
          </a:prstGeom>
          <a:noFill/>
        </p:spPr>
      </p:pic>
      <p:pic>
        <p:nvPicPr>
          <p:cNvPr id="24583" name="Picture 7" descr="C:\Мои документы\Мои рисунки\starblinking.gif"/>
          <p:cNvPicPr>
            <a:picLocks noChangeAspect="1" noChangeArrowheads="1" noCrop="1"/>
          </p:cNvPicPr>
          <p:nvPr/>
        </p:nvPicPr>
        <p:blipFill>
          <a:blip r:embed="rId3" cstate="print"/>
          <a:srcRect/>
          <a:stretch>
            <a:fillRect/>
          </a:stretch>
        </p:blipFill>
        <p:spPr bwMode="auto">
          <a:xfrm>
            <a:off x="7772400" y="3133725"/>
            <a:ext cx="609600" cy="588963"/>
          </a:xfrm>
          <a:prstGeom prst="rect">
            <a:avLst/>
          </a:prstGeom>
          <a:noFill/>
        </p:spPr>
      </p:pic>
      <p:pic>
        <p:nvPicPr>
          <p:cNvPr id="24584" name="Picture 8" descr="C:\Мои документы\Мои рисунки\starblinking.gif"/>
          <p:cNvPicPr>
            <a:picLocks noChangeAspect="1" noChangeArrowheads="1" noCrop="1"/>
          </p:cNvPicPr>
          <p:nvPr/>
        </p:nvPicPr>
        <p:blipFill>
          <a:blip r:embed="rId3" cstate="print"/>
          <a:srcRect/>
          <a:stretch>
            <a:fillRect/>
          </a:stretch>
        </p:blipFill>
        <p:spPr bwMode="auto">
          <a:xfrm>
            <a:off x="3352800" y="3429000"/>
            <a:ext cx="838200" cy="809625"/>
          </a:xfrm>
          <a:prstGeom prst="rect">
            <a:avLst/>
          </a:prstGeom>
          <a:noFill/>
        </p:spPr>
      </p:pic>
      <p:pic>
        <p:nvPicPr>
          <p:cNvPr id="24585" name="Picture 9" descr="C:\Мои документы\Мои рисунки\starblinking.gif"/>
          <p:cNvPicPr>
            <a:picLocks noChangeAspect="1" noChangeArrowheads="1" noCrop="1"/>
          </p:cNvPicPr>
          <p:nvPr/>
        </p:nvPicPr>
        <p:blipFill>
          <a:blip r:embed="rId3" cstate="print"/>
          <a:srcRect/>
          <a:stretch>
            <a:fillRect/>
          </a:stretch>
        </p:blipFill>
        <p:spPr bwMode="auto">
          <a:xfrm>
            <a:off x="228600" y="3133725"/>
            <a:ext cx="609600" cy="588963"/>
          </a:xfrm>
          <a:prstGeom prst="rect">
            <a:avLst/>
          </a:prstGeom>
          <a:noFill/>
        </p:spPr>
      </p:pic>
      <p:pic>
        <p:nvPicPr>
          <p:cNvPr id="24586" name="Picture 10" descr="C:\Мои документы\Мои рисунки\starblinking.gif"/>
          <p:cNvPicPr>
            <a:picLocks noChangeAspect="1" noChangeArrowheads="1" noCrop="1"/>
          </p:cNvPicPr>
          <p:nvPr/>
        </p:nvPicPr>
        <p:blipFill>
          <a:blip r:embed="rId3" cstate="print"/>
          <a:srcRect/>
          <a:stretch>
            <a:fillRect/>
          </a:stretch>
        </p:blipFill>
        <p:spPr bwMode="auto">
          <a:xfrm>
            <a:off x="4876800" y="4267200"/>
            <a:ext cx="533400" cy="515938"/>
          </a:xfrm>
          <a:prstGeom prst="rect">
            <a:avLst/>
          </a:prstGeom>
          <a:noFill/>
        </p:spPr>
      </p:pic>
      <p:pic>
        <p:nvPicPr>
          <p:cNvPr id="24587" name="Picture 11" descr="C:\Мои документы\Мои рисунки\starblinking.gif"/>
          <p:cNvPicPr>
            <a:picLocks noChangeAspect="1" noChangeArrowheads="1" noCrop="1"/>
          </p:cNvPicPr>
          <p:nvPr/>
        </p:nvPicPr>
        <p:blipFill>
          <a:blip r:embed="rId3" cstate="print"/>
          <a:srcRect/>
          <a:stretch>
            <a:fillRect/>
          </a:stretch>
        </p:blipFill>
        <p:spPr bwMode="auto">
          <a:xfrm>
            <a:off x="4572000" y="2544763"/>
            <a:ext cx="914400" cy="884237"/>
          </a:xfrm>
          <a:prstGeom prst="rect">
            <a:avLst/>
          </a:prstGeom>
          <a:noFill/>
        </p:spPr>
      </p:pic>
      <p:pic>
        <p:nvPicPr>
          <p:cNvPr id="24588" name="Picture 12" descr="C:\Мои документы\Мои рисунки\xmaslights.gif"/>
          <p:cNvPicPr>
            <a:picLocks noChangeAspect="1" noChangeArrowheads="1" noCrop="1"/>
          </p:cNvPicPr>
          <p:nvPr/>
        </p:nvPicPr>
        <p:blipFill>
          <a:blip r:embed="rId4" cstate="print"/>
          <a:srcRect/>
          <a:stretch>
            <a:fillRect/>
          </a:stretch>
        </p:blipFill>
        <p:spPr bwMode="auto">
          <a:xfrm>
            <a:off x="685800" y="6019800"/>
            <a:ext cx="8229600" cy="525463"/>
          </a:xfrm>
          <a:prstGeom prst="rect">
            <a:avLst/>
          </a:prstGeom>
          <a:noFill/>
        </p:spPr>
      </p:pic>
      <p:pic>
        <p:nvPicPr>
          <p:cNvPr id="24589" name="Picture 13" descr="C:\Мои документы\Мои рисунки\xmaslights.gif"/>
          <p:cNvPicPr>
            <a:picLocks noChangeAspect="1" noChangeArrowheads="1" noCrop="1"/>
          </p:cNvPicPr>
          <p:nvPr/>
        </p:nvPicPr>
        <p:blipFill>
          <a:blip r:embed="rId4" cstate="print"/>
          <a:srcRect/>
          <a:stretch>
            <a:fillRect/>
          </a:stretch>
        </p:blipFill>
        <p:spPr bwMode="auto">
          <a:xfrm>
            <a:off x="304800" y="0"/>
            <a:ext cx="8229600" cy="525463"/>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iterate type="wd">
                                    <p:tmPct val="100000"/>
                                  </p:iterate>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wipe(left)">
                                      <p:cBhvr>
                                        <p:cTn id="7" dur="300"/>
                                        <p:tgtEl>
                                          <p:spTgt spid="24579">
                                            <p:txEl>
                                              <p:pRg st="0" end="0"/>
                                            </p:txEl>
                                          </p:spTgt>
                                        </p:tgtEl>
                                      </p:cBhvr>
                                    </p:animEffect>
                                  </p:childTnLst>
                                  <p:subTnLst>
                                    <p:animClr>
                                      <p:cBhvr override="childStyle">
                                        <p:cTn dur="1" fill="hold" display="0" masterRel="nextClick" afterEffect="1"/>
                                        <p:tgtEl>
                                          <p:spTgt spid="24579">
                                            <p:txEl>
                                              <p:pRg st="0" end="0"/>
                                            </p:txEl>
                                          </p:spTgt>
                                        </p:tgtEl>
                                        <p:attrNameLst>
                                          <p:attrName>ppt_c</p:attrName>
                                        </p:attrNameLst>
                                      </p:cBhvr>
                                      <p:to>
                                        <a:srgbClr val="CC0000"/>
                                      </p:to>
                                    </p:animClr>
                                  </p:subTnLst>
                                </p:cTn>
                              </p:par>
                            </p:childTnLst>
                          </p:cTn>
                        </p:par>
                        <p:par>
                          <p:cTn id="8" fill="hold">
                            <p:stCondLst>
                              <p:cond delay="4000"/>
                            </p:stCondLst>
                            <p:childTnLst>
                              <p:par>
                                <p:cTn id="9" presetID="22" presetClass="entr" presetSubtype="8" fill="hold" grpId="0" nodeType="afterEffect">
                                  <p:stCondLst>
                                    <p:cond delay="1000"/>
                                  </p:stCondLst>
                                  <p:iterate type="wd">
                                    <p:tmPct val="100000"/>
                                  </p:iterate>
                                  <p:childTnLst>
                                    <p:set>
                                      <p:cBhvr>
                                        <p:cTn id="10" dur="1" fill="hold">
                                          <p:stCondLst>
                                            <p:cond delay="0"/>
                                          </p:stCondLst>
                                        </p:cTn>
                                        <p:tgtEl>
                                          <p:spTgt spid="24579">
                                            <p:txEl>
                                              <p:pRg st="1" end="1"/>
                                            </p:txEl>
                                          </p:spTgt>
                                        </p:tgtEl>
                                        <p:attrNameLst>
                                          <p:attrName>style.visibility</p:attrName>
                                        </p:attrNameLst>
                                      </p:cBhvr>
                                      <p:to>
                                        <p:strVal val="visible"/>
                                      </p:to>
                                    </p:set>
                                    <p:animEffect transition="in" filter="wipe(left)">
                                      <p:cBhvr>
                                        <p:cTn id="11" dur="300"/>
                                        <p:tgtEl>
                                          <p:spTgt spid="24579">
                                            <p:txEl>
                                              <p:pRg st="1" end="1"/>
                                            </p:txEl>
                                          </p:spTgt>
                                        </p:tgtEl>
                                      </p:cBhvr>
                                    </p:animEffect>
                                  </p:childTnLst>
                                  <p:subTnLst>
                                    <p:animClr>
                                      <p:cBhvr override="childStyle">
                                        <p:cTn dur="1" fill="hold" display="0" masterRel="nextClick" afterEffect="1"/>
                                        <p:tgtEl>
                                          <p:spTgt spid="24579">
                                            <p:txEl>
                                              <p:pRg st="1" end="1"/>
                                            </p:txEl>
                                          </p:spTgt>
                                        </p:tgtEl>
                                        <p:attrNameLst>
                                          <p:attrName>ppt_c</p:attrName>
                                        </p:attrNameLst>
                                      </p:cBhvr>
                                      <p:to>
                                        <a:srgbClr val="CC0000"/>
                                      </p:to>
                                    </p:animClr>
                                  </p:subTnLst>
                                </p:cTn>
                              </p:par>
                            </p:childTnLst>
                          </p:cTn>
                        </p:par>
                        <p:par>
                          <p:cTn id="12" fill="hold">
                            <p:stCondLst>
                              <p:cond delay="7100"/>
                            </p:stCondLst>
                            <p:childTnLst>
                              <p:par>
                                <p:cTn id="13" presetID="22" presetClass="entr" presetSubtype="8" fill="hold" grpId="0" nodeType="afterEffect">
                                  <p:stCondLst>
                                    <p:cond delay="1000"/>
                                  </p:stCondLst>
                                  <p:iterate type="wd">
                                    <p:tmPct val="100000"/>
                                  </p:iterate>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wipe(left)">
                                      <p:cBhvr>
                                        <p:cTn id="15" dur="300"/>
                                        <p:tgtEl>
                                          <p:spTgt spid="24579">
                                            <p:txEl>
                                              <p:pRg st="2" end="2"/>
                                            </p:txEl>
                                          </p:spTgt>
                                        </p:tgtEl>
                                      </p:cBhvr>
                                    </p:animEffect>
                                  </p:childTnLst>
                                  <p:subTnLst>
                                    <p:animClr>
                                      <p:cBhvr override="childStyle">
                                        <p:cTn dur="1" fill="hold" display="0" masterRel="nextClick" afterEffect="1"/>
                                        <p:tgtEl>
                                          <p:spTgt spid="24579">
                                            <p:txEl>
                                              <p:pRg st="2" end="2"/>
                                            </p:txEl>
                                          </p:spTgt>
                                        </p:tgtEl>
                                        <p:attrNameLst>
                                          <p:attrName>ppt_c</p:attrName>
                                        </p:attrNameLst>
                                      </p:cBhvr>
                                      <p:to>
                                        <a:srgbClr val="CC0000"/>
                                      </p:to>
                                    </p:animClr>
                                  </p:subTnLst>
                                </p:cTn>
                              </p:par>
                            </p:childTnLst>
                          </p:cTn>
                        </p:par>
                        <p:par>
                          <p:cTn id="16" fill="hold">
                            <p:stCondLst>
                              <p:cond delay="9900"/>
                            </p:stCondLst>
                            <p:childTnLst>
                              <p:par>
                                <p:cTn id="17" presetID="22" presetClass="entr" presetSubtype="8" fill="hold" grpId="0" nodeType="afterEffect">
                                  <p:stCondLst>
                                    <p:cond delay="1000"/>
                                  </p:stCondLst>
                                  <p:iterate type="wd">
                                    <p:tmPct val="100000"/>
                                  </p:iterate>
                                  <p:childTnLst>
                                    <p:set>
                                      <p:cBhvr>
                                        <p:cTn id="18" dur="1" fill="hold">
                                          <p:stCondLst>
                                            <p:cond delay="0"/>
                                          </p:stCondLst>
                                        </p:cTn>
                                        <p:tgtEl>
                                          <p:spTgt spid="24579">
                                            <p:txEl>
                                              <p:pRg st="3" end="3"/>
                                            </p:txEl>
                                          </p:spTgt>
                                        </p:tgtEl>
                                        <p:attrNameLst>
                                          <p:attrName>style.visibility</p:attrName>
                                        </p:attrNameLst>
                                      </p:cBhvr>
                                      <p:to>
                                        <p:strVal val="visible"/>
                                      </p:to>
                                    </p:set>
                                    <p:animEffect transition="in" filter="wipe(left)">
                                      <p:cBhvr>
                                        <p:cTn id="19" dur="300"/>
                                        <p:tgtEl>
                                          <p:spTgt spid="24579">
                                            <p:txEl>
                                              <p:pRg st="3" end="3"/>
                                            </p:txEl>
                                          </p:spTgt>
                                        </p:tgtEl>
                                      </p:cBhvr>
                                    </p:animEffect>
                                  </p:childTnLst>
                                  <p:subTnLst>
                                    <p:animClr>
                                      <p:cBhvr override="childStyle">
                                        <p:cTn dur="1" fill="hold" display="0" masterRel="nextClick" afterEffect="1"/>
                                        <p:tgtEl>
                                          <p:spTgt spid="24579">
                                            <p:txEl>
                                              <p:pRg st="3" end="3"/>
                                            </p:txEl>
                                          </p:spTgt>
                                        </p:tgtEl>
                                        <p:attrNameLst>
                                          <p:attrName>ppt_c</p:attrName>
                                        </p:attrNameLst>
                                      </p:cBhvr>
                                      <p:to>
                                        <a:srgbClr val="CC0000"/>
                                      </p:to>
                                    </p:animClr>
                                  </p:subTnLst>
                                </p:cTn>
                              </p:par>
                            </p:childTnLst>
                          </p:cTn>
                        </p:par>
                        <p:par>
                          <p:cTn id="20" fill="hold">
                            <p:stCondLst>
                              <p:cond delay="10900"/>
                            </p:stCondLst>
                            <p:childTnLst>
                              <p:par>
                                <p:cTn id="21" presetID="22" presetClass="entr" presetSubtype="8" fill="hold" grpId="0" nodeType="afterEffect">
                                  <p:stCondLst>
                                    <p:cond delay="1000"/>
                                  </p:stCondLst>
                                  <p:iterate type="wd">
                                    <p:tmPct val="100000"/>
                                  </p:iterate>
                                  <p:childTnLst>
                                    <p:set>
                                      <p:cBhvr>
                                        <p:cTn id="22" dur="1" fill="hold">
                                          <p:stCondLst>
                                            <p:cond delay="0"/>
                                          </p:stCondLst>
                                        </p:cTn>
                                        <p:tgtEl>
                                          <p:spTgt spid="24579">
                                            <p:txEl>
                                              <p:pRg st="5" end="5"/>
                                            </p:txEl>
                                          </p:spTgt>
                                        </p:tgtEl>
                                        <p:attrNameLst>
                                          <p:attrName>style.visibility</p:attrName>
                                        </p:attrNameLst>
                                      </p:cBhvr>
                                      <p:to>
                                        <p:strVal val="visible"/>
                                      </p:to>
                                    </p:set>
                                    <p:animEffect transition="in" filter="wipe(left)">
                                      <p:cBhvr>
                                        <p:cTn id="23" dur="300"/>
                                        <p:tgtEl>
                                          <p:spTgt spid="24579">
                                            <p:txEl>
                                              <p:pRg st="5" end="5"/>
                                            </p:txEl>
                                          </p:spTgt>
                                        </p:tgtEl>
                                      </p:cBhvr>
                                    </p:animEffect>
                                  </p:childTnLst>
                                  <p:subTnLst>
                                    <p:animClr>
                                      <p:cBhvr override="childStyle">
                                        <p:cTn dur="1" fill="hold" display="0" masterRel="nextClick" afterEffect="1"/>
                                        <p:tgtEl>
                                          <p:spTgt spid="24579">
                                            <p:txEl>
                                              <p:pRg st="5" end="5"/>
                                            </p:txEl>
                                          </p:spTgt>
                                        </p:tgtEl>
                                        <p:attrNameLst>
                                          <p:attrName>ppt_c</p:attrName>
                                        </p:attrNameLst>
                                      </p:cBhvr>
                                      <p:to>
                                        <a:srgbClr val="CC0000"/>
                                      </p:to>
                                    </p:animClr>
                                  </p:subTnLst>
                                </p:cTn>
                              </p:par>
                            </p:childTnLst>
                          </p:cTn>
                        </p:par>
                        <p:par>
                          <p:cTn id="24" fill="hold">
                            <p:stCondLst>
                              <p:cond delay="13700"/>
                            </p:stCondLst>
                            <p:childTnLst>
                              <p:par>
                                <p:cTn id="25" presetID="22" presetClass="entr" presetSubtype="8" fill="hold" grpId="0" nodeType="afterEffect">
                                  <p:stCondLst>
                                    <p:cond delay="1000"/>
                                  </p:stCondLst>
                                  <p:iterate type="wd">
                                    <p:tmPct val="100000"/>
                                  </p:iterate>
                                  <p:childTnLst>
                                    <p:set>
                                      <p:cBhvr>
                                        <p:cTn id="26" dur="1" fill="hold">
                                          <p:stCondLst>
                                            <p:cond delay="0"/>
                                          </p:stCondLst>
                                        </p:cTn>
                                        <p:tgtEl>
                                          <p:spTgt spid="24579">
                                            <p:txEl>
                                              <p:pRg st="6" end="6"/>
                                            </p:txEl>
                                          </p:spTgt>
                                        </p:tgtEl>
                                        <p:attrNameLst>
                                          <p:attrName>style.visibility</p:attrName>
                                        </p:attrNameLst>
                                      </p:cBhvr>
                                      <p:to>
                                        <p:strVal val="visible"/>
                                      </p:to>
                                    </p:set>
                                    <p:animEffect transition="in" filter="wipe(left)">
                                      <p:cBhvr>
                                        <p:cTn id="27" dur="300"/>
                                        <p:tgtEl>
                                          <p:spTgt spid="24579">
                                            <p:txEl>
                                              <p:pRg st="6" end="6"/>
                                            </p:txEl>
                                          </p:spTgt>
                                        </p:tgtEl>
                                      </p:cBhvr>
                                    </p:animEffect>
                                  </p:childTnLst>
                                  <p:subTnLst>
                                    <p:animClr>
                                      <p:cBhvr override="childStyle">
                                        <p:cTn dur="1" fill="hold" display="0" masterRel="nextClick" afterEffect="1"/>
                                        <p:tgtEl>
                                          <p:spTgt spid="24579">
                                            <p:txEl>
                                              <p:pRg st="6" end="6"/>
                                            </p:txEl>
                                          </p:spTgt>
                                        </p:tgtEl>
                                        <p:attrNameLst>
                                          <p:attrName>ppt_c</p:attrName>
                                        </p:attrNameLst>
                                      </p:cBhvr>
                                      <p:to>
                                        <a:srgbClr val="CC0000"/>
                                      </p:to>
                                    </p:animClr>
                                  </p:subTnLst>
                                </p:cTn>
                              </p:par>
                            </p:childTnLst>
                          </p:cTn>
                        </p:par>
                        <p:par>
                          <p:cTn id="28" fill="hold">
                            <p:stCondLst>
                              <p:cond delay="16200"/>
                            </p:stCondLst>
                            <p:childTnLst>
                              <p:par>
                                <p:cTn id="29" presetID="22" presetClass="entr" presetSubtype="8" fill="hold" grpId="0" nodeType="afterEffect">
                                  <p:stCondLst>
                                    <p:cond delay="1000"/>
                                  </p:stCondLst>
                                  <p:iterate type="wd">
                                    <p:tmPct val="100000"/>
                                  </p:iterate>
                                  <p:childTnLst>
                                    <p:set>
                                      <p:cBhvr>
                                        <p:cTn id="30" dur="1" fill="hold">
                                          <p:stCondLst>
                                            <p:cond delay="0"/>
                                          </p:stCondLst>
                                        </p:cTn>
                                        <p:tgtEl>
                                          <p:spTgt spid="24579">
                                            <p:txEl>
                                              <p:pRg st="7" end="7"/>
                                            </p:txEl>
                                          </p:spTgt>
                                        </p:tgtEl>
                                        <p:attrNameLst>
                                          <p:attrName>style.visibility</p:attrName>
                                        </p:attrNameLst>
                                      </p:cBhvr>
                                      <p:to>
                                        <p:strVal val="visible"/>
                                      </p:to>
                                    </p:set>
                                    <p:animEffect transition="in" filter="wipe(left)">
                                      <p:cBhvr>
                                        <p:cTn id="31" dur="300"/>
                                        <p:tgtEl>
                                          <p:spTgt spid="24579">
                                            <p:txEl>
                                              <p:pRg st="7" end="7"/>
                                            </p:txEl>
                                          </p:spTgt>
                                        </p:tgtEl>
                                      </p:cBhvr>
                                    </p:animEffect>
                                  </p:childTnLst>
                                  <p:subTnLst>
                                    <p:animClr>
                                      <p:cBhvr override="childStyle">
                                        <p:cTn dur="1" fill="hold" display="0" masterRel="nextClick" afterEffect="1"/>
                                        <p:tgtEl>
                                          <p:spTgt spid="24579">
                                            <p:txEl>
                                              <p:pRg st="7" end="7"/>
                                            </p:txEl>
                                          </p:spTgt>
                                        </p:tgtEl>
                                        <p:attrNameLst>
                                          <p:attrName>ppt_c</p:attrName>
                                        </p:attrNameLst>
                                      </p:cBhvr>
                                      <p:to>
                                        <a:srgbClr val="CC00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utoUpdateAnimBg="0" advAuto="100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1516" name="Picture 12" descr="C:\Мои документы\Мои рисунки\Der Weihnachtsmann - Die Weihnachtsgeschichte - Die Geschichte vom Weihnachtsmann.files\weihnachten_blaetter.gif"/>
          <p:cNvPicPr>
            <a:picLocks noChangeAspect="1" noChangeArrowheads="1"/>
          </p:cNvPicPr>
          <p:nvPr/>
        </p:nvPicPr>
        <p:blipFill>
          <a:blip r:embed="rId2" cstate="print"/>
          <a:srcRect/>
          <a:stretch>
            <a:fillRect/>
          </a:stretch>
        </p:blipFill>
        <p:spPr bwMode="auto">
          <a:xfrm>
            <a:off x="2209800" y="6019800"/>
            <a:ext cx="6400800" cy="533400"/>
          </a:xfrm>
          <a:prstGeom prst="rect">
            <a:avLst/>
          </a:prstGeom>
          <a:noFill/>
        </p:spPr>
      </p:pic>
      <p:sp>
        <p:nvSpPr>
          <p:cNvPr id="21507" name="Rectangle 3"/>
          <p:cNvSpPr>
            <a:spLocks noGrp="1" noChangeArrowheads="1"/>
          </p:cNvSpPr>
          <p:nvPr>
            <p:ph type="body" idx="1"/>
          </p:nvPr>
        </p:nvSpPr>
        <p:spPr>
          <a:xfrm>
            <a:off x="457200" y="304800"/>
            <a:ext cx="8305800" cy="6934200"/>
          </a:xfrm>
        </p:spPr>
        <p:txBody>
          <a:bodyPr/>
          <a:lstStyle/>
          <a:p>
            <a:pPr>
              <a:buFontTx/>
              <a:buNone/>
            </a:pPr>
            <a:r>
              <a:rPr lang="ru-RU" sz="3600" i="1">
                <a:solidFill>
                  <a:srgbClr val="990033"/>
                </a:solidFill>
                <a:effectLst>
                  <a:outerShdw blurRad="38100" dist="38100" dir="2700000" algn="tl">
                    <a:srgbClr val="C0C0C0"/>
                  </a:outerShdw>
                </a:effectLst>
                <a:latin typeface="Vivaldi" pitchFamily="66" charset="0"/>
              </a:rPr>
              <a:t>Kling, Glöckchen, Klingelingeling</a:t>
            </a:r>
            <a:br>
              <a:rPr lang="ru-RU" sz="3600" i="1">
                <a:solidFill>
                  <a:srgbClr val="990033"/>
                </a:solidFill>
                <a:effectLst>
                  <a:outerShdw blurRad="38100" dist="38100" dir="2700000" algn="tl">
                    <a:srgbClr val="C0C0C0"/>
                  </a:outerShdw>
                </a:effectLst>
                <a:latin typeface="Vivaldi" pitchFamily="66" charset="0"/>
              </a:rPr>
            </a:br>
            <a:r>
              <a:rPr lang="ru-RU" sz="3600" i="1">
                <a:solidFill>
                  <a:srgbClr val="990033"/>
                </a:solidFill>
                <a:effectLst>
                  <a:outerShdw blurRad="38100" dist="38100" dir="2700000" algn="tl">
                    <a:srgbClr val="C0C0C0"/>
                  </a:outerShdw>
                </a:effectLst>
                <a:latin typeface="Vivaldi" pitchFamily="66" charset="0"/>
              </a:rPr>
              <a:t>Kling, Glöckchen Kling</a:t>
            </a:r>
            <a:br>
              <a:rPr lang="ru-RU" sz="3600" i="1">
                <a:solidFill>
                  <a:srgbClr val="990033"/>
                </a:solidFill>
                <a:effectLst>
                  <a:outerShdw blurRad="38100" dist="38100" dir="2700000" algn="tl">
                    <a:srgbClr val="C0C0C0"/>
                  </a:outerShdw>
                </a:effectLst>
                <a:latin typeface="Vivaldi" pitchFamily="66" charset="0"/>
              </a:rPr>
            </a:br>
            <a:r>
              <a:rPr lang="ru-RU" sz="3600" i="1">
                <a:solidFill>
                  <a:srgbClr val="990033"/>
                </a:solidFill>
                <a:effectLst>
                  <a:outerShdw blurRad="38100" dist="38100" dir="2700000" algn="tl">
                    <a:srgbClr val="C0C0C0"/>
                  </a:outerShdw>
                </a:effectLst>
                <a:latin typeface="Vivaldi" pitchFamily="66" charset="0"/>
              </a:rPr>
              <a:t>Hell erglühn die Kerzen,</a:t>
            </a:r>
            <a:br>
              <a:rPr lang="ru-RU" sz="3600" i="1">
                <a:solidFill>
                  <a:srgbClr val="990033"/>
                </a:solidFill>
                <a:effectLst>
                  <a:outerShdw blurRad="38100" dist="38100" dir="2700000" algn="tl">
                    <a:srgbClr val="C0C0C0"/>
                  </a:outerShdw>
                </a:effectLst>
                <a:latin typeface="Vivaldi" pitchFamily="66" charset="0"/>
              </a:rPr>
            </a:br>
            <a:r>
              <a:rPr lang="ru-RU" sz="3600" i="1">
                <a:solidFill>
                  <a:srgbClr val="990033"/>
                </a:solidFill>
                <a:effectLst>
                  <a:outerShdw blurRad="38100" dist="38100" dir="2700000" algn="tl">
                    <a:srgbClr val="C0C0C0"/>
                  </a:outerShdw>
                </a:effectLst>
                <a:latin typeface="Vivaldi" pitchFamily="66" charset="0"/>
              </a:rPr>
              <a:t>öffnet mir die Herzen,</a:t>
            </a:r>
            <a:br>
              <a:rPr lang="ru-RU" sz="3600" i="1">
                <a:solidFill>
                  <a:srgbClr val="990033"/>
                </a:solidFill>
                <a:effectLst>
                  <a:outerShdw blurRad="38100" dist="38100" dir="2700000" algn="tl">
                    <a:srgbClr val="C0C0C0"/>
                  </a:outerShdw>
                </a:effectLst>
                <a:latin typeface="Vivaldi" pitchFamily="66" charset="0"/>
              </a:rPr>
            </a:br>
            <a:endParaRPr lang="de-DE" sz="3600" i="1">
              <a:solidFill>
                <a:srgbClr val="990033"/>
              </a:solidFill>
              <a:effectLst>
                <a:outerShdw blurRad="38100" dist="38100" dir="2700000" algn="tl">
                  <a:srgbClr val="C0C0C0"/>
                </a:outerShdw>
              </a:effectLst>
              <a:latin typeface="Vivaldi" pitchFamily="66" charset="0"/>
            </a:endParaRPr>
          </a:p>
          <a:p>
            <a:pPr algn="ctr">
              <a:buFontTx/>
              <a:buNone/>
            </a:pPr>
            <a:endParaRPr lang="de-DE" sz="3600" i="1">
              <a:solidFill>
                <a:srgbClr val="990033"/>
              </a:solidFill>
              <a:effectLst>
                <a:outerShdw blurRad="38100" dist="38100" dir="2700000" algn="tl">
                  <a:srgbClr val="C0C0C0"/>
                </a:outerShdw>
              </a:effectLst>
              <a:latin typeface="Vivaldi" pitchFamily="66" charset="0"/>
            </a:endParaRPr>
          </a:p>
          <a:p>
            <a:pPr algn="r">
              <a:buFontTx/>
              <a:buNone/>
            </a:pPr>
            <a:r>
              <a:rPr lang="ru-RU" sz="3600" i="1">
                <a:solidFill>
                  <a:srgbClr val="990033"/>
                </a:solidFill>
                <a:effectLst>
                  <a:outerShdw blurRad="38100" dist="38100" dir="2700000" algn="tl">
                    <a:srgbClr val="C0C0C0"/>
                  </a:outerShdw>
                </a:effectLst>
                <a:latin typeface="Vivaldi" pitchFamily="66" charset="0"/>
              </a:rPr>
              <a:t>will drin wohnen fröhlich,</a:t>
            </a:r>
            <a:br>
              <a:rPr lang="ru-RU" sz="3600" i="1">
                <a:solidFill>
                  <a:srgbClr val="990033"/>
                </a:solidFill>
                <a:effectLst>
                  <a:outerShdw blurRad="38100" dist="38100" dir="2700000" algn="tl">
                    <a:srgbClr val="C0C0C0"/>
                  </a:outerShdw>
                </a:effectLst>
                <a:latin typeface="Vivaldi" pitchFamily="66" charset="0"/>
              </a:rPr>
            </a:br>
            <a:r>
              <a:rPr lang="ru-RU" sz="3600" i="1">
                <a:solidFill>
                  <a:srgbClr val="990033"/>
                </a:solidFill>
                <a:effectLst>
                  <a:outerShdw blurRad="38100" dist="38100" dir="2700000" algn="tl">
                    <a:srgbClr val="C0C0C0"/>
                  </a:outerShdw>
                </a:effectLst>
                <a:latin typeface="Vivaldi" pitchFamily="66" charset="0"/>
              </a:rPr>
              <a:t>frommes Kind wie selig.</a:t>
            </a:r>
            <a:br>
              <a:rPr lang="ru-RU" sz="3600" i="1">
                <a:solidFill>
                  <a:srgbClr val="990033"/>
                </a:solidFill>
                <a:effectLst>
                  <a:outerShdw blurRad="38100" dist="38100" dir="2700000" algn="tl">
                    <a:srgbClr val="C0C0C0"/>
                  </a:outerShdw>
                </a:effectLst>
                <a:latin typeface="Vivaldi" pitchFamily="66" charset="0"/>
              </a:rPr>
            </a:br>
            <a:r>
              <a:rPr lang="ru-RU" sz="3600" i="1">
                <a:solidFill>
                  <a:srgbClr val="990033"/>
                </a:solidFill>
                <a:effectLst>
                  <a:outerShdw blurRad="38100" dist="38100" dir="2700000" algn="tl">
                    <a:srgbClr val="C0C0C0"/>
                  </a:outerShdw>
                </a:effectLst>
                <a:latin typeface="Vivaldi" pitchFamily="66" charset="0"/>
              </a:rPr>
              <a:t>Kling, Glöckchen, Klingelingeling</a:t>
            </a:r>
            <a:br>
              <a:rPr lang="ru-RU" sz="3600" i="1">
                <a:solidFill>
                  <a:srgbClr val="990033"/>
                </a:solidFill>
                <a:effectLst>
                  <a:outerShdw blurRad="38100" dist="38100" dir="2700000" algn="tl">
                    <a:srgbClr val="C0C0C0"/>
                  </a:outerShdw>
                </a:effectLst>
                <a:latin typeface="Vivaldi" pitchFamily="66" charset="0"/>
              </a:rPr>
            </a:br>
            <a:r>
              <a:rPr lang="ru-RU" sz="3600" i="1">
                <a:solidFill>
                  <a:srgbClr val="990033"/>
                </a:solidFill>
                <a:effectLst>
                  <a:outerShdw blurRad="38100" dist="38100" dir="2700000" algn="tl">
                    <a:srgbClr val="C0C0C0"/>
                  </a:outerShdw>
                </a:effectLst>
                <a:latin typeface="Vivaldi" pitchFamily="66" charset="0"/>
              </a:rPr>
              <a:t>Kling, Glöckchen Kling </a:t>
            </a:r>
            <a:br>
              <a:rPr lang="ru-RU" sz="3600" i="1">
                <a:solidFill>
                  <a:srgbClr val="990033"/>
                </a:solidFill>
                <a:effectLst>
                  <a:outerShdw blurRad="38100" dist="38100" dir="2700000" algn="tl">
                    <a:srgbClr val="C0C0C0"/>
                  </a:outerShdw>
                </a:effectLst>
                <a:latin typeface="Vivaldi" pitchFamily="66" charset="0"/>
              </a:rPr>
            </a:br>
            <a:endParaRPr lang="ru-RU" sz="3600" i="1">
              <a:solidFill>
                <a:srgbClr val="990033"/>
              </a:solidFill>
              <a:effectLst>
                <a:outerShdw blurRad="38100" dist="38100" dir="2700000" algn="tl">
                  <a:srgbClr val="C0C0C0"/>
                </a:outerShdw>
              </a:effectLst>
              <a:latin typeface="Vivaldi" pitchFamily="66" charset="0"/>
            </a:endParaRPr>
          </a:p>
        </p:txBody>
      </p:sp>
      <p:pic>
        <p:nvPicPr>
          <p:cNvPr id="21508" name="Picture 4" descr="C:\Мои документы\Мои рисунки\weihnachtsmann.gif"/>
          <p:cNvPicPr>
            <a:picLocks noChangeAspect="1" noChangeArrowheads="1" noCrop="1"/>
          </p:cNvPicPr>
          <p:nvPr/>
        </p:nvPicPr>
        <p:blipFill>
          <a:blip r:embed="rId3" cstate="print"/>
          <a:srcRect/>
          <a:stretch>
            <a:fillRect/>
          </a:stretch>
        </p:blipFill>
        <p:spPr bwMode="auto">
          <a:xfrm>
            <a:off x="228600" y="2438400"/>
            <a:ext cx="3352800" cy="4419600"/>
          </a:xfrm>
          <a:prstGeom prst="rect">
            <a:avLst/>
          </a:prstGeom>
          <a:noFill/>
        </p:spPr>
      </p:pic>
      <p:pic>
        <p:nvPicPr>
          <p:cNvPr id="21509" name="Picture 5" descr="C:\Мои документы\Мои рисунки\starblinking.gif"/>
          <p:cNvPicPr>
            <a:picLocks noChangeAspect="1" noChangeArrowheads="1" noCrop="1"/>
          </p:cNvPicPr>
          <p:nvPr/>
        </p:nvPicPr>
        <p:blipFill>
          <a:blip r:embed="rId4" cstate="print"/>
          <a:srcRect/>
          <a:stretch>
            <a:fillRect/>
          </a:stretch>
        </p:blipFill>
        <p:spPr bwMode="auto">
          <a:xfrm>
            <a:off x="3886200" y="3124200"/>
            <a:ext cx="914400" cy="979488"/>
          </a:xfrm>
          <a:prstGeom prst="rect">
            <a:avLst/>
          </a:prstGeom>
          <a:noFill/>
        </p:spPr>
      </p:pic>
      <p:pic>
        <p:nvPicPr>
          <p:cNvPr id="21510" name="Picture 6" descr="C:\Мои документы\Мои рисунки\starblinking.gif"/>
          <p:cNvPicPr>
            <a:picLocks noChangeAspect="1" noChangeArrowheads="1" noCrop="1"/>
          </p:cNvPicPr>
          <p:nvPr/>
        </p:nvPicPr>
        <p:blipFill>
          <a:blip r:embed="rId4" cstate="print"/>
          <a:srcRect/>
          <a:stretch>
            <a:fillRect/>
          </a:stretch>
        </p:blipFill>
        <p:spPr bwMode="auto">
          <a:xfrm>
            <a:off x="5638800" y="3133725"/>
            <a:ext cx="609600" cy="588963"/>
          </a:xfrm>
          <a:prstGeom prst="rect">
            <a:avLst/>
          </a:prstGeom>
          <a:noFill/>
        </p:spPr>
      </p:pic>
      <p:pic>
        <p:nvPicPr>
          <p:cNvPr id="21511" name="Picture 7" descr="C:\Мои документы\Мои рисунки\starblinking.gif"/>
          <p:cNvPicPr>
            <a:picLocks noChangeAspect="1" noChangeArrowheads="1" noCrop="1"/>
          </p:cNvPicPr>
          <p:nvPr/>
        </p:nvPicPr>
        <p:blipFill>
          <a:blip r:embed="rId4" cstate="print"/>
          <a:srcRect/>
          <a:stretch>
            <a:fillRect/>
          </a:stretch>
        </p:blipFill>
        <p:spPr bwMode="auto">
          <a:xfrm>
            <a:off x="4572000" y="1905000"/>
            <a:ext cx="609600" cy="588963"/>
          </a:xfrm>
          <a:prstGeom prst="rect">
            <a:avLst/>
          </a:prstGeom>
          <a:noFill/>
        </p:spPr>
      </p:pic>
      <p:pic>
        <p:nvPicPr>
          <p:cNvPr id="21512" name="Picture 8" descr="C:\Мои документы\Мои рисунки\starblinking.gif"/>
          <p:cNvPicPr>
            <a:picLocks noChangeAspect="1" noChangeArrowheads="1" noCrop="1"/>
          </p:cNvPicPr>
          <p:nvPr/>
        </p:nvPicPr>
        <p:blipFill>
          <a:blip r:embed="rId4" cstate="print"/>
          <a:srcRect/>
          <a:stretch>
            <a:fillRect/>
          </a:stretch>
        </p:blipFill>
        <p:spPr bwMode="auto">
          <a:xfrm>
            <a:off x="0" y="2362200"/>
            <a:ext cx="838200" cy="811213"/>
          </a:xfrm>
          <a:prstGeom prst="rect">
            <a:avLst/>
          </a:prstGeom>
          <a:noFill/>
        </p:spPr>
      </p:pic>
      <p:pic>
        <p:nvPicPr>
          <p:cNvPr id="21513" name="Picture 9" descr="C:\Мои документы\Мои рисунки\starblinking.gif"/>
          <p:cNvPicPr>
            <a:picLocks noChangeAspect="1" noChangeArrowheads="1" noCrop="1"/>
          </p:cNvPicPr>
          <p:nvPr/>
        </p:nvPicPr>
        <p:blipFill>
          <a:blip r:embed="rId4" cstate="print"/>
          <a:srcRect/>
          <a:stretch>
            <a:fillRect/>
          </a:stretch>
        </p:blipFill>
        <p:spPr bwMode="auto">
          <a:xfrm>
            <a:off x="3200400" y="4264025"/>
            <a:ext cx="533400" cy="515938"/>
          </a:xfrm>
          <a:prstGeom prst="rect">
            <a:avLst/>
          </a:prstGeom>
          <a:noFill/>
        </p:spPr>
      </p:pic>
      <p:pic>
        <p:nvPicPr>
          <p:cNvPr id="21514" name="Picture 10" descr="C:\Мои документы\Мои рисунки\starblinking.gif"/>
          <p:cNvPicPr>
            <a:picLocks noChangeAspect="1" noChangeArrowheads="1" noCrop="1"/>
          </p:cNvPicPr>
          <p:nvPr/>
        </p:nvPicPr>
        <p:blipFill>
          <a:blip r:embed="rId4" cstate="print"/>
          <a:srcRect/>
          <a:stretch>
            <a:fillRect/>
          </a:stretch>
        </p:blipFill>
        <p:spPr bwMode="auto">
          <a:xfrm>
            <a:off x="228600" y="1295400"/>
            <a:ext cx="533400" cy="515938"/>
          </a:xfrm>
          <a:prstGeom prst="rect">
            <a:avLst/>
          </a:prstGeom>
          <a:noFill/>
        </p:spPr>
      </p:pic>
      <p:pic>
        <p:nvPicPr>
          <p:cNvPr id="21515" name="Picture 11" descr="C:\Мои документы\Мои рисунки\starblinking.gif"/>
          <p:cNvPicPr>
            <a:picLocks noChangeAspect="1" noChangeArrowheads="1" noCrop="1"/>
          </p:cNvPicPr>
          <p:nvPr/>
        </p:nvPicPr>
        <p:blipFill>
          <a:blip r:embed="rId4" cstate="print"/>
          <a:srcRect/>
          <a:stretch>
            <a:fillRect/>
          </a:stretch>
        </p:blipFill>
        <p:spPr bwMode="auto">
          <a:xfrm>
            <a:off x="304800" y="5334000"/>
            <a:ext cx="533400" cy="515938"/>
          </a:xfrm>
          <a:prstGeom prst="rect">
            <a:avLst/>
          </a:prstGeom>
          <a:noFill/>
        </p:spPr>
      </p:pic>
      <p:pic>
        <p:nvPicPr>
          <p:cNvPr id="21517" name="Picture 13" descr="C:\Мои документы\Мои рисунки\xmaslights.gif"/>
          <p:cNvPicPr>
            <a:picLocks noChangeAspect="1" noChangeArrowheads="1" noCrop="1"/>
          </p:cNvPicPr>
          <p:nvPr/>
        </p:nvPicPr>
        <p:blipFill>
          <a:blip r:embed="rId5" cstate="print"/>
          <a:srcRect/>
          <a:stretch>
            <a:fillRect/>
          </a:stretch>
        </p:blipFill>
        <p:spPr bwMode="auto">
          <a:xfrm>
            <a:off x="0" y="0"/>
            <a:ext cx="8229600" cy="525463"/>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iterate type="wd">
                                    <p:tmPct val="100000"/>
                                  </p:iterate>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additive="base">
                                        <p:cTn id="7" dur="300" fill="hold"/>
                                        <p:tgtEl>
                                          <p:spTgt spid="21507">
                                            <p:txEl>
                                              <p:pRg st="0" end="0"/>
                                            </p:txEl>
                                          </p:spTgt>
                                        </p:tgtEl>
                                        <p:attrNameLst>
                                          <p:attrName>ppt_x</p:attrName>
                                        </p:attrNameLst>
                                      </p:cBhvr>
                                      <p:tavLst>
                                        <p:tav tm="0">
                                          <p:val>
                                            <p:strVal val="0-#ppt_w/2"/>
                                          </p:val>
                                        </p:tav>
                                        <p:tav tm="100000">
                                          <p:val>
                                            <p:strVal val="#ppt_x"/>
                                          </p:val>
                                        </p:tav>
                                      </p:tavLst>
                                    </p:anim>
                                    <p:anim calcmode="lin" valueType="num">
                                      <p:cBhvr additive="base">
                                        <p:cTn id="8" dur="300" fill="hold"/>
                                        <p:tgtEl>
                                          <p:spTgt spid="21507">
                                            <p:txEl>
                                              <p:pRg st="0" end="0"/>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21507">
                                            <p:txEl>
                                              <p:pRg st="0" end="0"/>
                                            </p:txEl>
                                          </p:spTgt>
                                        </p:tgtEl>
                                        <p:attrNameLst>
                                          <p:attrName>ppt_c</p:attrName>
                                        </p:attrNameLst>
                                      </p:cBhvr>
                                      <p:to>
                                        <a:srgbClr val="008000"/>
                                      </p:to>
                                    </p:animClr>
                                  </p:subTnLst>
                                </p:cTn>
                              </p:par>
                            </p:childTnLst>
                          </p:cTn>
                        </p:par>
                        <p:par>
                          <p:cTn id="9" fill="hold">
                            <p:stCondLst>
                              <p:cond delay="6700"/>
                            </p:stCondLst>
                            <p:childTnLst>
                              <p:par>
                                <p:cTn id="10" presetID="2" presetClass="entr" presetSubtype="8" fill="hold" grpId="0" nodeType="afterEffect">
                                  <p:stCondLst>
                                    <p:cond delay="1000"/>
                                  </p:stCondLst>
                                  <p:iterate type="wd">
                                    <p:tmPct val="100000"/>
                                  </p:iterate>
                                  <p:childTnLst>
                                    <p:set>
                                      <p:cBhvr>
                                        <p:cTn id="11" dur="1" fill="hold">
                                          <p:stCondLst>
                                            <p:cond delay="0"/>
                                          </p:stCondLst>
                                        </p:cTn>
                                        <p:tgtEl>
                                          <p:spTgt spid="21507">
                                            <p:txEl>
                                              <p:pRg st="2" end="2"/>
                                            </p:txEl>
                                          </p:spTgt>
                                        </p:tgtEl>
                                        <p:attrNameLst>
                                          <p:attrName>style.visibility</p:attrName>
                                        </p:attrNameLst>
                                      </p:cBhvr>
                                      <p:to>
                                        <p:strVal val="visible"/>
                                      </p:to>
                                    </p:set>
                                    <p:anim calcmode="lin" valueType="num">
                                      <p:cBhvr additive="base">
                                        <p:cTn id="12" dur="300" fill="hold"/>
                                        <p:tgtEl>
                                          <p:spTgt spid="21507">
                                            <p:txEl>
                                              <p:pRg st="2" end="2"/>
                                            </p:txEl>
                                          </p:spTgt>
                                        </p:tgtEl>
                                        <p:attrNameLst>
                                          <p:attrName>ppt_x</p:attrName>
                                        </p:attrNameLst>
                                      </p:cBhvr>
                                      <p:tavLst>
                                        <p:tav tm="0">
                                          <p:val>
                                            <p:strVal val="0-#ppt_w/2"/>
                                          </p:val>
                                        </p:tav>
                                        <p:tav tm="100000">
                                          <p:val>
                                            <p:strVal val="#ppt_x"/>
                                          </p:val>
                                        </p:tav>
                                      </p:tavLst>
                                    </p:anim>
                                    <p:anim calcmode="lin" valueType="num">
                                      <p:cBhvr additive="base">
                                        <p:cTn id="13" dur="300" fill="hold"/>
                                        <p:tgtEl>
                                          <p:spTgt spid="21507">
                                            <p:txEl>
                                              <p:pRg st="2" end="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21507">
                                            <p:txEl>
                                              <p:pRg st="2" end="2"/>
                                            </p:txEl>
                                          </p:spTgt>
                                        </p:tgtEl>
                                        <p:attrNameLst>
                                          <p:attrName>ppt_c</p:attrName>
                                        </p:attrNameLst>
                                      </p:cBhvr>
                                      <p:to>
                                        <a:srgbClr val="0080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advAuto="100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9933"/>
            </a:gs>
            <a:gs pos="50000">
              <a:srgbClr val="FFFF99"/>
            </a:gs>
            <a:gs pos="100000">
              <a:srgbClr val="FF9933"/>
            </a:gs>
          </a:gsLst>
          <a:lin ang="0" scaled="1"/>
        </a:gradFill>
        <a:effectLst/>
      </p:bgPr>
    </p:bg>
    <p:spTree>
      <p:nvGrpSpPr>
        <p:cNvPr id="1" name=""/>
        <p:cNvGrpSpPr/>
        <p:nvPr/>
      </p:nvGrpSpPr>
      <p:grpSpPr>
        <a:xfrm>
          <a:off x="0" y="0"/>
          <a:ext cx="0" cy="0"/>
          <a:chOff x="0" y="0"/>
          <a:chExt cx="0" cy="0"/>
        </a:xfrm>
      </p:grpSpPr>
      <p:pic>
        <p:nvPicPr>
          <p:cNvPr id="26626" name="Picture 2" descr="C:\Мои документы\Мои рисунки\Weihnachtsbaum.files\ny01.jpe"/>
          <p:cNvPicPr>
            <a:picLocks noChangeAspect="1" noChangeArrowheads="1"/>
          </p:cNvPicPr>
          <p:nvPr/>
        </p:nvPicPr>
        <p:blipFill>
          <a:blip r:embed="rId2" cstate="print"/>
          <a:srcRect/>
          <a:stretch>
            <a:fillRect/>
          </a:stretch>
        </p:blipFill>
        <p:spPr bwMode="auto">
          <a:xfrm>
            <a:off x="762000" y="1066800"/>
            <a:ext cx="7620000" cy="5181600"/>
          </a:xfrm>
          <a:prstGeom prst="rect">
            <a:avLst/>
          </a:prstGeom>
          <a:noFill/>
        </p:spPr>
      </p:pic>
      <p:pic>
        <p:nvPicPr>
          <p:cNvPr id="26627" name="Picture 3" descr="C:\Мои документы\Мои рисунки\schrift03.gif"/>
          <p:cNvPicPr>
            <a:picLocks noChangeAspect="1" noChangeArrowheads="1" noCrop="1"/>
          </p:cNvPicPr>
          <p:nvPr/>
        </p:nvPicPr>
        <p:blipFill>
          <a:blip r:embed="rId3" cstate="print"/>
          <a:srcRect/>
          <a:stretch>
            <a:fillRect/>
          </a:stretch>
        </p:blipFill>
        <p:spPr bwMode="auto">
          <a:xfrm>
            <a:off x="685800" y="152400"/>
            <a:ext cx="7772400" cy="2811463"/>
          </a:xfrm>
          <a:prstGeom prst="rect">
            <a:avLst/>
          </a:prstGeom>
          <a:noFill/>
        </p:spPr>
      </p:pic>
      <p:pic>
        <p:nvPicPr>
          <p:cNvPr id="26628" name="Picture 4" descr="C:\Мои документы\Мои рисунки\zweig4.gif"/>
          <p:cNvPicPr>
            <a:picLocks noChangeAspect="1" noChangeArrowheads="1"/>
          </p:cNvPicPr>
          <p:nvPr/>
        </p:nvPicPr>
        <p:blipFill>
          <a:blip r:embed="rId4" cstate="print"/>
          <a:srcRect/>
          <a:stretch>
            <a:fillRect/>
          </a:stretch>
        </p:blipFill>
        <p:spPr bwMode="auto">
          <a:xfrm>
            <a:off x="457200" y="5867400"/>
            <a:ext cx="8153400" cy="754063"/>
          </a:xfrm>
          <a:prstGeom prst="rect">
            <a:avLst/>
          </a:prstGeom>
          <a:noFill/>
        </p:spPr>
      </p:pic>
      <p:pic>
        <p:nvPicPr>
          <p:cNvPr id="26629" name="Picture 5" descr="C:\Мои документы\Мои рисунки\xmaslights.gif"/>
          <p:cNvPicPr>
            <a:picLocks noChangeAspect="1" noChangeArrowheads="1" noCrop="1"/>
          </p:cNvPicPr>
          <p:nvPr/>
        </p:nvPicPr>
        <p:blipFill>
          <a:blip r:embed="rId5" cstate="print"/>
          <a:srcRect/>
          <a:stretch>
            <a:fillRect/>
          </a:stretch>
        </p:blipFill>
        <p:spPr bwMode="auto">
          <a:xfrm>
            <a:off x="457200" y="5943600"/>
            <a:ext cx="8229600" cy="525463"/>
          </a:xfrm>
          <a:prstGeom prst="rect">
            <a:avLst/>
          </a:prstGeom>
          <a:noFill/>
        </p:spPr>
      </p:pic>
      <p:pic>
        <p:nvPicPr>
          <p:cNvPr id="26630" name="Picture 6" descr="C:\Мои документы\Мои рисунки\xmaslights.gif"/>
          <p:cNvPicPr>
            <a:picLocks noChangeAspect="1" noChangeArrowheads="1" noCrop="1"/>
          </p:cNvPicPr>
          <p:nvPr/>
        </p:nvPicPr>
        <p:blipFill>
          <a:blip r:embed="rId5" cstate="print"/>
          <a:srcRect/>
          <a:stretch>
            <a:fillRect/>
          </a:stretch>
        </p:blipFill>
        <p:spPr bwMode="auto">
          <a:xfrm>
            <a:off x="457200" y="304800"/>
            <a:ext cx="8229600" cy="525463"/>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52" name="Picture 4" descr="C:\Мои документы\Мои рисунки\landschap.gif"/>
          <p:cNvPicPr>
            <a:picLocks noChangeAspect="1" noChangeArrowheads="1" noCrop="1"/>
          </p:cNvPicPr>
          <p:nvPr/>
        </p:nvPicPr>
        <p:blipFill>
          <a:blip r:embed="rId2" cstate="print"/>
          <a:srcRect/>
          <a:stretch>
            <a:fillRect/>
          </a:stretch>
        </p:blipFill>
        <p:spPr bwMode="auto">
          <a:xfrm>
            <a:off x="914400" y="3429000"/>
            <a:ext cx="7737475" cy="2663825"/>
          </a:xfrm>
          <a:prstGeom prst="rect">
            <a:avLst/>
          </a:prstGeom>
          <a:noFill/>
        </p:spPr>
      </p:pic>
      <p:sp>
        <p:nvSpPr>
          <p:cNvPr id="2056" name="Rectangle 8"/>
          <p:cNvSpPr>
            <a:spLocks noGrp="1" noChangeArrowheads="1"/>
          </p:cNvSpPr>
          <p:nvPr>
            <p:ph type="ctrTitle"/>
          </p:nvPr>
        </p:nvSpPr>
        <p:spPr>
          <a:xfrm>
            <a:off x="685800" y="2438400"/>
            <a:ext cx="7772400" cy="1143000"/>
          </a:xfrm>
        </p:spPr>
        <p:txBody>
          <a:bodyPr/>
          <a:lstStyle/>
          <a:p>
            <a:r>
              <a:rPr lang="de-DE" sz="4800" b="1" i="1">
                <a:solidFill>
                  <a:srgbClr val="CC0000"/>
                </a:solidFill>
                <a:latin typeface="Vivaldi" pitchFamily="66" charset="0"/>
              </a:rPr>
              <a:t>Weihnachten in Deutschland</a:t>
            </a:r>
            <a:endParaRPr lang="ru-RU" sz="4800" b="1" i="1">
              <a:solidFill>
                <a:srgbClr val="CC0000"/>
              </a:solidFill>
              <a:latin typeface="Vivaldi" pitchFamily="66" charset="0"/>
            </a:endParaRPr>
          </a:p>
        </p:txBody>
      </p:sp>
      <p:pic>
        <p:nvPicPr>
          <p:cNvPr id="2057" name="Picture 9" descr="C:\Мои документы\Мои рисунки\starblinking.gif"/>
          <p:cNvPicPr>
            <a:picLocks noChangeAspect="1" noChangeArrowheads="1" noCrop="1"/>
          </p:cNvPicPr>
          <p:nvPr/>
        </p:nvPicPr>
        <p:blipFill>
          <a:blip r:embed="rId3" cstate="print"/>
          <a:srcRect/>
          <a:stretch>
            <a:fillRect/>
          </a:stretch>
        </p:blipFill>
        <p:spPr bwMode="auto">
          <a:xfrm>
            <a:off x="1143000" y="685800"/>
            <a:ext cx="993775" cy="960438"/>
          </a:xfrm>
          <a:prstGeom prst="rect">
            <a:avLst/>
          </a:prstGeom>
          <a:noFill/>
        </p:spPr>
      </p:pic>
      <p:pic>
        <p:nvPicPr>
          <p:cNvPr id="2058" name="Picture 10" descr="C:\Мои документы\Мои рисунки\starblinking.gif"/>
          <p:cNvPicPr>
            <a:picLocks noChangeAspect="1" noChangeArrowheads="1" noCrop="1"/>
          </p:cNvPicPr>
          <p:nvPr/>
        </p:nvPicPr>
        <p:blipFill>
          <a:blip r:embed="rId3" cstate="print"/>
          <a:srcRect/>
          <a:stretch>
            <a:fillRect/>
          </a:stretch>
        </p:blipFill>
        <p:spPr bwMode="auto">
          <a:xfrm>
            <a:off x="3581400" y="1143000"/>
            <a:ext cx="609600" cy="588963"/>
          </a:xfrm>
          <a:prstGeom prst="rect">
            <a:avLst/>
          </a:prstGeom>
          <a:noFill/>
        </p:spPr>
      </p:pic>
      <p:pic>
        <p:nvPicPr>
          <p:cNvPr id="2060" name="Picture 12" descr="C:\Мои документы\Мои рисунки\starblinking.gif"/>
          <p:cNvPicPr>
            <a:picLocks noChangeAspect="1" noChangeArrowheads="1" noCrop="1"/>
          </p:cNvPicPr>
          <p:nvPr/>
        </p:nvPicPr>
        <p:blipFill>
          <a:blip r:embed="rId3" cstate="print"/>
          <a:srcRect/>
          <a:stretch>
            <a:fillRect/>
          </a:stretch>
        </p:blipFill>
        <p:spPr bwMode="auto">
          <a:xfrm flipV="1">
            <a:off x="3505200" y="1981200"/>
            <a:ext cx="381000" cy="369888"/>
          </a:xfrm>
          <a:prstGeom prst="rect">
            <a:avLst/>
          </a:prstGeom>
          <a:noFill/>
        </p:spPr>
      </p:pic>
      <p:pic>
        <p:nvPicPr>
          <p:cNvPr id="2061" name="Picture 13" descr="C:\Мои документы\Мои рисунки\starblinking.gif"/>
          <p:cNvPicPr>
            <a:picLocks noChangeAspect="1" noChangeArrowheads="1" noCrop="1"/>
          </p:cNvPicPr>
          <p:nvPr/>
        </p:nvPicPr>
        <p:blipFill>
          <a:blip r:embed="rId3" cstate="print"/>
          <a:srcRect/>
          <a:stretch>
            <a:fillRect/>
          </a:stretch>
        </p:blipFill>
        <p:spPr bwMode="auto">
          <a:xfrm>
            <a:off x="1828800" y="1828800"/>
            <a:ext cx="609600" cy="588963"/>
          </a:xfrm>
          <a:prstGeom prst="rect">
            <a:avLst/>
          </a:prstGeom>
          <a:noFill/>
        </p:spPr>
      </p:pic>
      <p:pic>
        <p:nvPicPr>
          <p:cNvPr id="2062" name="Picture 14" descr="C:\Мои документы\Мои рисунки\starblinking.gif"/>
          <p:cNvPicPr>
            <a:picLocks noChangeAspect="1" noChangeArrowheads="1" noCrop="1"/>
          </p:cNvPicPr>
          <p:nvPr/>
        </p:nvPicPr>
        <p:blipFill>
          <a:blip r:embed="rId3" cstate="print"/>
          <a:srcRect/>
          <a:stretch>
            <a:fillRect/>
          </a:stretch>
        </p:blipFill>
        <p:spPr bwMode="auto">
          <a:xfrm flipV="1">
            <a:off x="2743200" y="1524000"/>
            <a:ext cx="381000" cy="369888"/>
          </a:xfrm>
          <a:prstGeom prst="rect">
            <a:avLst/>
          </a:prstGeom>
          <a:noFill/>
        </p:spPr>
      </p:pic>
      <p:pic>
        <p:nvPicPr>
          <p:cNvPr id="2063" name="Picture 15" descr="C:\Мои документы\Мои рисунки\starblinking.gif"/>
          <p:cNvPicPr>
            <a:picLocks noChangeAspect="1" noChangeArrowheads="1" noCrop="1"/>
          </p:cNvPicPr>
          <p:nvPr/>
        </p:nvPicPr>
        <p:blipFill>
          <a:blip r:embed="rId3" cstate="print"/>
          <a:srcRect/>
          <a:stretch>
            <a:fillRect/>
          </a:stretch>
        </p:blipFill>
        <p:spPr bwMode="auto">
          <a:xfrm flipV="1">
            <a:off x="2438400" y="762000"/>
            <a:ext cx="381000" cy="369888"/>
          </a:xfrm>
          <a:prstGeom prst="rect">
            <a:avLst/>
          </a:prstGeom>
          <a:noFill/>
        </p:spPr>
      </p:pic>
      <p:pic>
        <p:nvPicPr>
          <p:cNvPr id="2064" name="Picture 16" descr="C:\Мои документы\Мои рисунки\starblinking.gif"/>
          <p:cNvPicPr>
            <a:picLocks noChangeAspect="1" noChangeArrowheads="1" noCrop="1"/>
          </p:cNvPicPr>
          <p:nvPr/>
        </p:nvPicPr>
        <p:blipFill>
          <a:blip r:embed="rId3" cstate="print"/>
          <a:srcRect/>
          <a:stretch>
            <a:fillRect/>
          </a:stretch>
        </p:blipFill>
        <p:spPr bwMode="auto">
          <a:xfrm flipV="1">
            <a:off x="4381500" y="2133600"/>
            <a:ext cx="381000" cy="369888"/>
          </a:xfrm>
          <a:prstGeom prst="rect">
            <a:avLst/>
          </a:prstGeom>
          <a:noFill/>
        </p:spPr>
      </p:pic>
      <p:pic>
        <p:nvPicPr>
          <p:cNvPr id="2065" name="Picture 17" descr="C:\Мои документы\Мои рисунки\zweig4.gif"/>
          <p:cNvPicPr>
            <a:picLocks noChangeAspect="1" noChangeArrowheads="1"/>
          </p:cNvPicPr>
          <p:nvPr/>
        </p:nvPicPr>
        <p:blipFill>
          <a:blip r:embed="rId4" cstate="print"/>
          <a:srcRect/>
          <a:stretch>
            <a:fillRect/>
          </a:stretch>
        </p:blipFill>
        <p:spPr bwMode="auto">
          <a:xfrm>
            <a:off x="647700" y="5791200"/>
            <a:ext cx="7848600" cy="754063"/>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1000"/>
                                  </p:stCondLst>
                                  <p:childTnLst>
                                    <p:set>
                                      <p:cBhvr>
                                        <p:cTn id="6" dur="1" fill="hold">
                                          <p:stCondLst>
                                            <p:cond delay="0"/>
                                          </p:stCondLst>
                                        </p:cTn>
                                        <p:tgtEl>
                                          <p:spTgt spid="2056"/>
                                        </p:tgtEl>
                                        <p:attrNameLst>
                                          <p:attrName>style.visibility</p:attrName>
                                        </p:attrNameLst>
                                      </p:cBhvr>
                                      <p:to>
                                        <p:strVal val="visible"/>
                                      </p:to>
                                    </p:set>
                                    <p:anim calcmode="lin" valueType="num">
                                      <p:cBhvr>
                                        <p:cTn id="7" dur="1000" fill="hold"/>
                                        <p:tgtEl>
                                          <p:spTgt spid="2056"/>
                                        </p:tgtEl>
                                        <p:attrNameLst>
                                          <p:attrName>ppt_w</p:attrName>
                                        </p:attrNameLst>
                                      </p:cBhvr>
                                      <p:tavLst>
                                        <p:tav tm="0">
                                          <p:val>
                                            <p:fltVal val="0"/>
                                          </p:val>
                                        </p:tav>
                                        <p:tav tm="100000">
                                          <p:val>
                                            <p:strVal val="#ppt_w"/>
                                          </p:val>
                                        </p:tav>
                                      </p:tavLst>
                                    </p:anim>
                                    <p:anim calcmode="lin" valueType="num">
                                      <p:cBhvr>
                                        <p:cTn id="8" dur="1000" fill="hold"/>
                                        <p:tgtEl>
                                          <p:spTgt spid="2056"/>
                                        </p:tgtEl>
                                        <p:attrNameLst>
                                          <p:attrName>ppt_h</p:attrName>
                                        </p:attrNameLst>
                                      </p:cBhvr>
                                      <p:tavLst>
                                        <p:tav tm="0">
                                          <p:val>
                                            <p:fltVal val="0"/>
                                          </p:val>
                                        </p:tav>
                                        <p:tav tm="100000">
                                          <p:val>
                                            <p:strVal val="#ppt_h"/>
                                          </p:val>
                                        </p:tav>
                                      </p:tavLst>
                                    </p:anim>
                                    <p:anim calcmode="lin" valueType="num">
                                      <p:cBhvr>
                                        <p:cTn id="9" dur="1000" fill="hold"/>
                                        <p:tgtEl>
                                          <p:spTgt spid="205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05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6"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5" name="Rectangle 3"/>
          <p:cNvSpPr>
            <a:spLocks noGrp="1" noChangeArrowheads="1"/>
          </p:cNvSpPr>
          <p:nvPr>
            <p:ph type="body" sz="half" idx="1"/>
          </p:nvPr>
        </p:nvSpPr>
        <p:spPr>
          <a:xfrm>
            <a:off x="762000" y="1752600"/>
            <a:ext cx="3810000" cy="4419600"/>
          </a:xfrm>
        </p:spPr>
        <p:txBody>
          <a:bodyPr/>
          <a:lstStyle/>
          <a:p>
            <a:pPr algn="ctr">
              <a:lnSpc>
                <a:spcPct val="90000"/>
              </a:lnSpc>
              <a:buFontTx/>
              <a:buNone/>
            </a:pPr>
            <a:r>
              <a:rPr lang="de-DE" sz="2400"/>
              <a:t>   </a:t>
            </a:r>
            <a:r>
              <a:rPr lang="de-DE" sz="2400" i="1">
                <a:solidFill>
                  <a:srgbClr val="990033"/>
                </a:solidFill>
                <a:effectLst>
                  <a:outerShdw blurRad="38100" dist="38100" dir="2700000" algn="tl">
                    <a:srgbClr val="C0C0C0"/>
                  </a:outerShdw>
                </a:effectLst>
                <a:latin typeface="Vivaldi" pitchFamily="66" charset="0"/>
              </a:rPr>
              <a:t>Weihnacht heißt eigentlich „Heilige Nacht“. Gemeint ist die Nacht vom 24 auf den 25 Dezember. Mit dieser Heiligen Nacht wird „alle Jahre wieder“ das Geburtstagsfest Jesus gefeiert. Heute heißt „Weihnachten“ aber nicht nur „Heilige Nacht“, sondern das ganze Fest oder sogar die gesamte Zeit vom ersten Advent an.  </a:t>
            </a:r>
            <a:endParaRPr lang="ru-RU" sz="2400" i="1">
              <a:solidFill>
                <a:srgbClr val="990033"/>
              </a:solidFill>
              <a:effectLst>
                <a:outerShdw blurRad="38100" dist="38100" dir="2700000" algn="tl">
                  <a:srgbClr val="C0C0C0"/>
                </a:outerShdw>
              </a:effectLst>
              <a:latin typeface="Vivaldi" pitchFamily="66" charset="0"/>
            </a:endParaRPr>
          </a:p>
        </p:txBody>
      </p:sp>
      <p:pic>
        <p:nvPicPr>
          <p:cNvPr id="3078" name="Picture 6" descr="C:\Program Files\Microsoft Office\Clipart\Pub60Cor\sy01252_.wmf"/>
          <p:cNvPicPr>
            <a:picLocks noGrp="1" noChangeAspect="1" noChangeArrowheads="1"/>
          </p:cNvPicPr>
          <p:nvPr>
            <p:ph type="clipArt" sz="half" idx="2"/>
          </p:nvPr>
        </p:nvPicPr>
        <p:blipFill>
          <a:blip r:embed="rId2" cstate="print"/>
          <a:srcRect/>
          <a:stretch>
            <a:fillRect/>
          </a:stretch>
        </p:blipFill>
        <p:spPr>
          <a:xfrm>
            <a:off x="4876800" y="2895600"/>
            <a:ext cx="3810000" cy="3133725"/>
          </a:xfrm>
        </p:spPr>
      </p:pic>
      <p:sp>
        <p:nvSpPr>
          <p:cNvPr id="3080" name="Rectangle 8"/>
          <p:cNvSpPr>
            <a:spLocks noGrp="1" noChangeArrowheads="1"/>
          </p:cNvSpPr>
          <p:nvPr>
            <p:ph type="title"/>
          </p:nvPr>
        </p:nvSpPr>
        <p:spPr>
          <a:xfrm>
            <a:off x="-914400" y="533400"/>
            <a:ext cx="7772400" cy="1143000"/>
          </a:xfrm>
        </p:spPr>
        <p:txBody>
          <a:bodyPr/>
          <a:lstStyle/>
          <a:p>
            <a:r>
              <a:rPr lang="de-DE" sz="4800" b="1" i="1">
                <a:solidFill>
                  <a:srgbClr val="CC0000"/>
                </a:solidFill>
                <a:latin typeface="Vivaldi" pitchFamily="66" charset="0"/>
              </a:rPr>
              <a:t>„Heilige Nacht“</a:t>
            </a:r>
            <a:endParaRPr lang="ru-RU" sz="4800" b="1" i="1">
              <a:solidFill>
                <a:srgbClr val="CC0000"/>
              </a:solidFill>
              <a:latin typeface="Vivaldi" pitchFamily="66" charset="0"/>
            </a:endParaRPr>
          </a:p>
        </p:txBody>
      </p:sp>
      <p:pic>
        <p:nvPicPr>
          <p:cNvPr id="3081" name="Picture 9" descr="C:\Мои документы\Мои рисунки\zapfen2.gif"/>
          <p:cNvPicPr>
            <a:picLocks noChangeAspect="1" noChangeArrowheads="1"/>
          </p:cNvPicPr>
          <p:nvPr/>
        </p:nvPicPr>
        <p:blipFill>
          <a:blip r:embed="rId3" cstate="print"/>
          <a:srcRect/>
          <a:stretch>
            <a:fillRect/>
          </a:stretch>
        </p:blipFill>
        <p:spPr bwMode="auto">
          <a:xfrm>
            <a:off x="571500" y="5638800"/>
            <a:ext cx="8001000" cy="982663"/>
          </a:xfrm>
          <a:prstGeom prst="rect">
            <a:avLst/>
          </a:prstGeom>
          <a:noFill/>
        </p:spPr>
      </p:pic>
      <p:pic>
        <p:nvPicPr>
          <p:cNvPr id="3082" name="Picture 10" descr="C:\Мои документы\Мои рисунки\starblinking.gif"/>
          <p:cNvPicPr>
            <a:picLocks noChangeAspect="1" noChangeArrowheads="1" noCrop="1"/>
          </p:cNvPicPr>
          <p:nvPr/>
        </p:nvPicPr>
        <p:blipFill>
          <a:blip r:embed="rId4" cstate="print"/>
          <a:srcRect/>
          <a:stretch>
            <a:fillRect/>
          </a:stretch>
        </p:blipFill>
        <p:spPr bwMode="auto">
          <a:xfrm>
            <a:off x="4724400" y="1905000"/>
            <a:ext cx="609600" cy="588963"/>
          </a:xfrm>
          <a:prstGeom prst="rect">
            <a:avLst/>
          </a:prstGeom>
          <a:noFill/>
        </p:spPr>
      </p:pic>
      <p:pic>
        <p:nvPicPr>
          <p:cNvPr id="3083" name="Picture 11" descr="C:\Мои документы\Мои рисунки\starblinking.gif"/>
          <p:cNvPicPr>
            <a:picLocks noChangeAspect="1" noChangeArrowheads="1" noCrop="1"/>
          </p:cNvPicPr>
          <p:nvPr/>
        </p:nvPicPr>
        <p:blipFill>
          <a:blip r:embed="rId4" cstate="print"/>
          <a:srcRect/>
          <a:stretch>
            <a:fillRect/>
          </a:stretch>
        </p:blipFill>
        <p:spPr bwMode="auto">
          <a:xfrm>
            <a:off x="457200" y="304800"/>
            <a:ext cx="609600" cy="588963"/>
          </a:xfrm>
          <a:prstGeom prst="rect">
            <a:avLst/>
          </a:prstGeom>
          <a:noFill/>
        </p:spPr>
      </p:pic>
      <p:pic>
        <p:nvPicPr>
          <p:cNvPr id="3084" name="Picture 12" descr="C:\Мои документы\Мои рисунки\starblinking.gif"/>
          <p:cNvPicPr>
            <a:picLocks noChangeAspect="1" noChangeArrowheads="1" noCrop="1"/>
          </p:cNvPicPr>
          <p:nvPr/>
        </p:nvPicPr>
        <p:blipFill>
          <a:blip r:embed="rId4" cstate="print"/>
          <a:srcRect/>
          <a:stretch>
            <a:fillRect/>
          </a:stretch>
        </p:blipFill>
        <p:spPr bwMode="auto">
          <a:xfrm>
            <a:off x="5181600" y="5029200"/>
            <a:ext cx="609600" cy="588963"/>
          </a:xfrm>
          <a:prstGeom prst="rect">
            <a:avLst/>
          </a:prstGeom>
          <a:noFill/>
        </p:spPr>
      </p:pic>
      <p:pic>
        <p:nvPicPr>
          <p:cNvPr id="3085" name="Picture 13" descr="C:\Мои документы\Мои рисунки\starblinking.gif"/>
          <p:cNvPicPr>
            <a:picLocks noChangeAspect="1" noChangeArrowheads="1" noCrop="1"/>
          </p:cNvPicPr>
          <p:nvPr/>
        </p:nvPicPr>
        <p:blipFill>
          <a:blip r:embed="rId4" cstate="print"/>
          <a:srcRect/>
          <a:stretch>
            <a:fillRect/>
          </a:stretch>
        </p:blipFill>
        <p:spPr bwMode="auto">
          <a:xfrm>
            <a:off x="228600" y="5334000"/>
            <a:ext cx="609600" cy="588963"/>
          </a:xfrm>
          <a:prstGeom prst="rect">
            <a:avLst/>
          </a:prstGeom>
          <a:noFill/>
        </p:spPr>
      </p:pic>
      <p:pic>
        <p:nvPicPr>
          <p:cNvPr id="3086" name="Picture 14" descr="C:\Мои документы\Мои рисунки\starblinking.gif"/>
          <p:cNvPicPr>
            <a:picLocks noChangeAspect="1" noChangeArrowheads="1" noCrop="1"/>
          </p:cNvPicPr>
          <p:nvPr/>
        </p:nvPicPr>
        <p:blipFill>
          <a:blip r:embed="rId4" cstate="print"/>
          <a:srcRect/>
          <a:stretch>
            <a:fillRect/>
          </a:stretch>
        </p:blipFill>
        <p:spPr bwMode="auto">
          <a:xfrm>
            <a:off x="685800" y="4267200"/>
            <a:ext cx="609600" cy="588963"/>
          </a:xfrm>
          <a:prstGeom prst="rect">
            <a:avLst/>
          </a:prstGeom>
          <a:noFill/>
        </p:spPr>
      </p:pic>
      <p:pic>
        <p:nvPicPr>
          <p:cNvPr id="3087" name="Picture 15" descr="C:\Мои документы\Мои рисунки\starblinking.gif"/>
          <p:cNvPicPr>
            <a:picLocks noChangeAspect="1" noChangeArrowheads="1" noCrop="1"/>
          </p:cNvPicPr>
          <p:nvPr/>
        </p:nvPicPr>
        <p:blipFill>
          <a:blip r:embed="rId4" cstate="print"/>
          <a:srcRect/>
          <a:stretch>
            <a:fillRect/>
          </a:stretch>
        </p:blipFill>
        <p:spPr bwMode="auto">
          <a:xfrm>
            <a:off x="0" y="3581400"/>
            <a:ext cx="609600" cy="588963"/>
          </a:xfrm>
          <a:prstGeom prst="rect">
            <a:avLst/>
          </a:prstGeom>
          <a:noFill/>
        </p:spPr>
      </p:pic>
      <p:pic>
        <p:nvPicPr>
          <p:cNvPr id="3088" name="Picture 16" descr="C:\Мои документы\Мои рисунки\starblinking.gif"/>
          <p:cNvPicPr>
            <a:picLocks noChangeAspect="1" noChangeArrowheads="1" noCrop="1"/>
          </p:cNvPicPr>
          <p:nvPr/>
        </p:nvPicPr>
        <p:blipFill>
          <a:blip r:embed="rId4" cstate="print"/>
          <a:srcRect/>
          <a:stretch>
            <a:fillRect/>
          </a:stretch>
        </p:blipFill>
        <p:spPr bwMode="auto">
          <a:xfrm>
            <a:off x="457200" y="2438400"/>
            <a:ext cx="609600" cy="588963"/>
          </a:xfrm>
          <a:prstGeom prst="rect">
            <a:avLst/>
          </a:prstGeom>
          <a:noFill/>
        </p:spPr>
      </p:pic>
      <p:pic>
        <p:nvPicPr>
          <p:cNvPr id="3089" name="Picture 17" descr="C:\Мои документы\Мои рисунки\starblinking.gif"/>
          <p:cNvPicPr>
            <a:picLocks noChangeAspect="1" noChangeArrowheads="1" noCrop="1"/>
          </p:cNvPicPr>
          <p:nvPr/>
        </p:nvPicPr>
        <p:blipFill>
          <a:blip r:embed="rId4" cstate="print"/>
          <a:srcRect/>
          <a:stretch>
            <a:fillRect/>
          </a:stretch>
        </p:blipFill>
        <p:spPr bwMode="auto">
          <a:xfrm>
            <a:off x="0" y="1295400"/>
            <a:ext cx="609600" cy="588963"/>
          </a:xfrm>
          <a:prstGeom prst="rect">
            <a:avLst/>
          </a:prstGeom>
          <a:noFill/>
        </p:spPr>
      </p:pic>
      <p:pic>
        <p:nvPicPr>
          <p:cNvPr id="3090" name="Picture 18" descr="C:\Мои документы\Мои рисунки\starblinking.gif"/>
          <p:cNvPicPr>
            <a:picLocks noChangeAspect="1" noChangeArrowheads="1" noCrop="1"/>
          </p:cNvPicPr>
          <p:nvPr/>
        </p:nvPicPr>
        <p:blipFill>
          <a:blip r:embed="rId4" cstate="print"/>
          <a:srcRect/>
          <a:stretch>
            <a:fillRect/>
          </a:stretch>
        </p:blipFill>
        <p:spPr bwMode="auto">
          <a:xfrm>
            <a:off x="7620000" y="3733800"/>
            <a:ext cx="609600" cy="588963"/>
          </a:xfrm>
          <a:prstGeom prst="rect">
            <a:avLst/>
          </a:prstGeom>
          <a:noFill/>
        </p:spPr>
      </p:pic>
      <p:pic>
        <p:nvPicPr>
          <p:cNvPr id="3091" name="Picture 19" descr="C:\Мои документы\Мои рисунки\starblinking.gif"/>
          <p:cNvPicPr>
            <a:picLocks noChangeAspect="1" noChangeArrowheads="1" noCrop="1"/>
          </p:cNvPicPr>
          <p:nvPr/>
        </p:nvPicPr>
        <p:blipFill>
          <a:blip r:embed="rId4" cstate="print"/>
          <a:srcRect/>
          <a:stretch>
            <a:fillRect/>
          </a:stretch>
        </p:blipFill>
        <p:spPr bwMode="auto">
          <a:xfrm flipV="1">
            <a:off x="3048000" y="457200"/>
            <a:ext cx="381000" cy="369888"/>
          </a:xfrm>
          <a:prstGeom prst="rect">
            <a:avLst/>
          </a:prstGeom>
          <a:noFill/>
        </p:spPr>
      </p:pic>
      <p:pic>
        <p:nvPicPr>
          <p:cNvPr id="3092" name="Picture 20" descr="C:\Мои документы\Мои рисунки\starblinking.gif"/>
          <p:cNvPicPr>
            <a:picLocks noChangeAspect="1" noChangeArrowheads="1" noCrop="1"/>
          </p:cNvPicPr>
          <p:nvPr/>
        </p:nvPicPr>
        <p:blipFill>
          <a:blip r:embed="rId4" cstate="print"/>
          <a:srcRect/>
          <a:stretch>
            <a:fillRect/>
          </a:stretch>
        </p:blipFill>
        <p:spPr bwMode="auto">
          <a:xfrm flipV="1">
            <a:off x="762000" y="3429000"/>
            <a:ext cx="381000" cy="369888"/>
          </a:xfrm>
          <a:prstGeom prst="rect">
            <a:avLst/>
          </a:prstGeom>
          <a:noFill/>
        </p:spPr>
      </p:pic>
      <p:pic>
        <p:nvPicPr>
          <p:cNvPr id="3093" name="Picture 21" descr="C:\Мои документы\Мои рисунки\starblinking.gif"/>
          <p:cNvPicPr>
            <a:picLocks noChangeAspect="1" noChangeArrowheads="1" noCrop="1"/>
          </p:cNvPicPr>
          <p:nvPr/>
        </p:nvPicPr>
        <p:blipFill>
          <a:blip r:embed="rId4" cstate="print"/>
          <a:srcRect/>
          <a:stretch>
            <a:fillRect/>
          </a:stretch>
        </p:blipFill>
        <p:spPr bwMode="auto">
          <a:xfrm flipV="1">
            <a:off x="228600" y="4800600"/>
            <a:ext cx="381000" cy="369888"/>
          </a:xfrm>
          <a:prstGeom prst="rect">
            <a:avLst/>
          </a:prstGeom>
          <a:noFill/>
        </p:spPr>
      </p:pic>
      <p:pic>
        <p:nvPicPr>
          <p:cNvPr id="3094" name="Picture 22" descr="C:\Мои документы\Мои рисунки\starblinking.gif"/>
          <p:cNvPicPr>
            <a:picLocks noChangeAspect="1" noChangeArrowheads="1" noCrop="1"/>
          </p:cNvPicPr>
          <p:nvPr/>
        </p:nvPicPr>
        <p:blipFill>
          <a:blip r:embed="rId4" cstate="print"/>
          <a:srcRect/>
          <a:stretch>
            <a:fillRect/>
          </a:stretch>
        </p:blipFill>
        <p:spPr bwMode="auto">
          <a:xfrm flipV="1">
            <a:off x="4953000" y="4572000"/>
            <a:ext cx="381000" cy="369888"/>
          </a:xfrm>
          <a:prstGeom prst="rect">
            <a:avLst/>
          </a:prstGeom>
          <a:noFill/>
        </p:spPr>
      </p:pic>
      <p:pic>
        <p:nvPicPr>
          <p:cNvPr id="3095" name="Picture 23" descr="C:\Мои документы\Мои рисунки\starblinking.gif"/>
          <p:cNvPicPr>
            <a:picLocks noChangeAspect="1" noChangeArrowheads="1" noCrop="1"/>
          </p:cNvPicPr>
          <p:nvPr/>
        </p:nvPicPr>
        <p:blipFill>
          <a:blip r:embed="rId4" cstate="print"/>
          <a:srcRect/>
          <a:stretch>
            <a:fillRect/>
          </a:stretch>
        </p:blipFill>
        <p:spPr bwMode="auto">
          <a:xfrm flipV="1">
            <a:off x="3962400" y="304800"/>
            <a:ext cx="381000" cy="369888"/>
          </a:xfrm>
          <a:prstGeom prst="rect">
            <a:avLst/>
          </a:prstGeom>
          <a:noFill/>
        </p:spPr>
      </p:pic>
      <p:pic>
        <p:nvPicPr>
          <p:cNvPr id="3096" name="Picture 24" descr="C:\Мои документы\Мои рисунки\starblinking.gif"/>
          <p:cNvPicPr>
            <a:picLocks noChangeAspect="1" noChangeArrowheads="1" noCrop="1"/>
          </p:cNvPicPr>
          <p:nvPr/>
        </p:nvPicPr>
        <p:blipFill>
          <a:blip r:embed="rId4" cstate="print"/>
          <a:srcRect/>
          <a:stretch>
            <a:fillRect/>
          </a:stretch>
        </p:blipFill>
        <p:spPr bwMode="auto">
          <a:xfrm flipV="1">
            <a:off x="5105400" y="914400"/>
            <a:ext cx="381000" cy="369888"/>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1000"/>
                                  </p:stCondLst>
                                  <p:childTnLst>
                                    <p:set>
                                      <p:cBhvr>
                                        <p:cTn id="6" dur="1" fill="hold">
                                          <p:stCondLst>
                                            <p:cond delay="0"/>
                                          </p:stCondLst>
                                        </p:cTn>
                                        <p:tgtEl>
                                          <p:spTgt spid="3080"/>
                                        </p:tgtEl>
                                        <p:attrNameLst>
                                          <p:attrName>style.visibility</p:attrName>
                                        </p:attrNameLst>
                                      </p:cBhvr>
                                      <p:to>
                                        <p:strVal val="visible"/>
                                      </p:to>
                                    </p:set>
                                    <p:animEffect transition="in" filter="barn(outVertical)">
                                      <p:cBhvr>
                                        <p:cTn id="7" dur="500"/>
                                        <p:tgtEl>
                                          <p:spTgt spid="3080"/>
                                        </p:tgtEl>
                                      </p:cBhvr>
                                    </p:animEffect>
                                  </p:childTnLst>
                                </p:cTn>
                              </p:par>
                            </p:childTnLst>
                          </p:cTn>
                        </p:par>
                        <p:par>
                          <p:cTn id="8" fill="hold">
                            <p:stCondLst>
                              <p:cond delay="1500"/>
                            </p:stCondLst>
                            <p:childTnLst>
                              <p:par>
                                <p:cTn id="9" presetID="16" presetClass="entr" presetSubtype="37" fill="hold" grpId="0" nodeType="afterEffect">
                                  <p:stCondLst>
                                    <p:cond delay="1000"/>
                                  </p:stCondLst>
                                  <p:childTnLst>
                                    <p:set>
                                      <p:cBhvr>
                                        <p:cTn id="10" dur="1" fill="hold">
                                          <p:stCondLst>
                                            <p:cond delay="0"/>
                                          </p:stCondLst>
                                        </p:cTn>
                                        <p:tgtEl>
                                          <p:spTgt spid="3075">
                                            <p:txEl>
                                              <p:pRg st="0" end="0"/>
                                            </p:txEl>
                                          </p:spTgt>
                                        </p:tgtEl>
                                        <p:attrNameLst>
                                          <p:attrName>style.visibility</p:attrName>
                                        </p:attrNameLst>
                                      </p:cBhvr>
                                      <p:to>
                                        <p:strVal val="visible"/>
                                      </p:to>
                                    </p:set>
                                    <p:animEffect transition="in" filter="barn(outVertical)">
                                      <p:cBhvr>
                                        <p:cTn id="11" dur="500"/>
                                        <p:tgtEl>
                                          <p:spTgt spid="3075">
                                            <p:txEl>
                                              <p:pRg st="0" end="0"/>
                                            </p:txEl>
                                          </p:spTgt>
                                        </p:tgtEl>
                                      </p:cBhvr>
                                    </p:animEffect>
                                  </p:childTnLst>
                                </p:cTn>
                              </p:par>
                            </p:childTnLst>
                          </p:cTn>
                        </p:par>
                        <p:par>
                          <p:cTn id="12" fill="hold">
                            <p:stCondLst>
                              <p:cond delay="3000"/>
                            </p:stCondLst>
                            <p:childTnLst>
                              <p:par>
                                <p:cTn id="13" presetID="15" presetClass="entr" presetSubtype="0" fill="hold" nodeType="afterEffect">
                                  <p:stCondLst>
                                    <p:cond delay="5000"/>
                                  </p:stCondLst>
                                  <p:childTnLst>
                                    <p:set>
                                      <p:cBhvr>
                                        <p:cTn id="14" dur="1" fill="hold">
                                          <p:stCondLst>
                                            <p:cond delay="0"/>
                                          </p:stCondLst>
                                        </p:cTn>
                                        <p:tgtEl>
                                          <p:spTgt spid="3078"/>
                                        </p:tgtEl>
                                        <p:attrNameLst>
                                          <p:attrName>style.visibility</p:attrName>
                                        </p:attrNameLst>
                                      </p:cBhvr>
                                      <p:to>
                                        <p:strVal val="visible"/>
                                      </p:to>
                                    </p:set>
                                    <p:anim calcmode="lin" valueType="num">
                                      <p:cBhvr>
                                        <p:cTn id="15" dur="1000" fill="hold"/>
                                        <p:tgtEl>
                                          <p:spTgt spid="3078"/>
                                        </p:tgtEl>
                                        <p:attrNameLst>
                                          <p:attrName>ppt_w</p:attrName>
                                        </p:attrNameLst>
                                      </p:cBhvr>
                                      <p:tavLst>
                                        <p:tav tm="0">
                                          <p:val>
                                            <p:fltVal val="0"/>
                                          </p:val>
                                        </p:tav>
                                        <p:tav tm="100000">
                                          <p:val>
                                            <p:strVal val="#ppt_w"/>
                                          </p:val>
                                        </p:tav>
                                      </p:tavLst>
                                    </p:anim>
                                    <p:anim calcmode="lin" valueType="num">
                                      <p:cBhvr>
                                        <p:cTn id="16" dur="1000" fill="hold"/>
                                        <p:tgtEl>
                                          <p:spTgt spid="3078"/>
                                        </p:tgtEl>
                                        <p:attrNameLst>
                                          <p:attrName>ppt_h</p:attrName>
                                        </p:attrNameLst>
                                      </p:cBhvr>
                                      <p:tavLst>
                                        <p:tav tm="0">
                                          <p:val>
                                            <p:fltVal val="0"/>
                                          </p:val>
                                        </p:tav>
                                        <p:tav tm="100000">
                                          <p:val>
                                            <p:strVal val="#ppt_h"/>
                                          </p:val>
                                        </p:tav>
                                      </p:tavLst>
                                    </p:anim>
                                    <p:anim calcmode="lin" valueType="num">
                                      <p:cBhvr>
                                        <p:cTn id="17" dur="1000" fill="hold"/>
                                        <p:tgtEl>
                                          <p:spTgt spid="3078"/>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07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advAuto="1000"/>
      <p:bldP spid="3080"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066800" y="381000"/>
            <a:ext cx="7772400" cy="1143000"/>
          </a:xfrm>
        </p:spPr>
        <p:txBody>
          <a:bodyPr/>
          <a:lstStyle/>
          <a:p>
            <a:r>
              <a:rPr lang="de-DE" sz="4800" b="1" i="1">
                <a:solidFill>
                  <a:srgbClr val="CC0000"/>
                </a:solidFill>
                <a:latin typeface="Vivaldi" pitchFamily="66" charset="0"/>
              </a:rPr>
              <a:t>Advent</a:t>
            </a:r>
            <a:endParaRPr lang="ru-RU" sz="4800" b="1" i="1">
              <a:solidFill>
                <a:srgbClr val="CC0000"/>
              </a:solidFill>
              <a:latin typeface="Vivaldi" pitchFamily="66" charset="0"/>
            </a:endParaRPr>
          </a:p>
        </p:txBody>
      </p:sp>
      <p:sp>
        <p:nvSpPr>
          <p:cNvPr id="4099" name="Rectangle 3"/>
          <p:cNvSpPr>
            <a:spLocks noGrp="1" noChangeArrowheads="1"/>
          </p:cNvSpPr>
          <p:nvPr>
            <p:ph type="body" sz="half" idx="1"/>
          </p:nvPr>
        </p:nvSpPr>
        <p:spPr>
          <a:xfrm>
            <a:off x="914400" y="1524000"/>
            <a:ext cx="3657600" cy="4572000"/>
          </a:xfrm>
        </p:spPr>
        <p:txBody>
          <a:bodyPr/>
          <a:lstStyle/>
          <a:p>
            <a:pPr algn="ctr">
              <a:lnSpc>
                <a:spcPct val="90000"/>
              </a:lnSpc>
              <a:buFontTx/>
              <a:buNone/>
            </a:pPr>
            <a:r>
              <a:rPr lang="de-DE" sz="2800" i="1">
                <a:solidFill>
                  <a:srgbClr val="990033"/>
                </a:solidFill>
                <a:effectLst>
                  <a:outerShdw blurRad="38100" dist="38100" dir="2700000" algn="tl">
                    <a:srgbClr val="C0C0C0"/>
                  </a:outerShdw>
                </a:effectLst>
                <a:latin typeface="Vivaldi" pitchFamily="66" charset="0"/>
              </a:rPr>
              <a:t>Das Wort „Advent“  bedeutet „Kommen, Ankunft“. Das ist die Weihnachtszeit, die vier Sonntage vor Weihnachten umfasst. In dieser Zeit hat man Weihnachtsfeiern, man macht Weihnachtseinkäufe und unternimmt Weihnachtsreisen</a:t>
            </a:r>
            <a:r>
              <a:rPr lang="de-DE" sz="2800" i="1">
                <a:solidFill>
                  <a:srgbClr val="990033"/>
                </a:solidFill>
                <a:latin typeface="Vivaldi" pitchFamily="66" charset="0"/>
              </a:rPr>
              <a:t>.</a:t>
            </a:r>
            <a:endParaRPr lang="ru-RU" sz="2800" i="1">
              <a:solidFill>
                <a:srgbClr val="990033"/>
              </a:solidFill>
              <a:latin typeface="Vivaldi" pitchFamily="66" charset="0"/>
            </a:endParaRPr>
          </a:p>
        </p:txBody>
      </p:sp>
      <p:pic>
        <p:nvPicPr>
          <p:cNvPr id="4105" name="Picture 9" descr="C:\Мои документы\Мои рисунки\1"/>
          <p:cNvPicPr>
            <a:picLocks noChangeAspect="1" noChangeArrowheads="1"/>
          </p:cNvPicPr>
          <p:nvPr>
            <p:ph type="clipArt" sz="half" idx="2"/>
          </p:nvPr>
        </p:nvPicPr>
        <p:blipFill>
          <a:blip r:embed="rId2" cstate="print"/>
          <a:srcRect/>
          <a:stretch>
            <a:fillRect/>
          </a:stretch>
        </p:blipFill>
        <p:spPr>
          <a:xfrm>
            <a:off x="4800600" y="3124200"/>
            <a:ext cx="3429000" cy="3014663"/>
          </a:xfrm>
          <a:noFill/>
          <a:ln/>
        </p:spPr>
      </p:pic>
      <p:pic>
        <p:nvPicPr>
          <p:cNvPr id="4107" name="Picture 11" descr="C:\Мои документы\Мои рисунки\starblinking.gif"/>
          <p:cNvPicPr>
            <a:picLocks noChangeAspect="1" noChangeArrowheads="1" noCrop="1"/>
          </p:cNvPicPr>
          <p:nvPr/>
        </p:nvPicPr>
        <p:blipFill>
          <a:blip r:embed="rId3" cstate="print"/>
          <a:srcRect/>
          <a:stretch>
            <a:fillRect/>
          </a:stretch>
        </p:blipFill>
        <p:spPr bwMode="auto">
          <a:xfrm flipV="1">
            <a:off x="457200" y="4191000"/>
            <a:ext cx="381000" cy="369888"/>
          </a:xfrm>
          <a:prstGeom prst="rect">
            <a:avLst/>
          </a:prstGeom>
          <a:noFill/>
        </p:spPr>
      </p:pic>
      <p:pic>
        <p:nvPicPr>
          <p:cNvPr id="4108" name="Picture 12" descr="C:\Мои документы\Мои рисунки\starblinking.gif"/>
          <p:cNvPicPr>
            <a:picLocks noChangeAspect="1" noChangeArrowheads="1" noCrop="1"/>
          </p:cNvPicPr>
          <p:nvPr/>
        </p:nvPicPr>
        <p:blipFill>
          <a:blip r:embed="rId3" cstate="print"/>
          <a:srcRect/>
          <a:stretch>
            <a:fillRect/>
          </a:stretch>
        </p:blipFill>
        <p:spPr bwMode="auto">
          <a:xfrm flipV="1">
            <a:off x="4191000" y="1447800"/>
            <a:ext cx="381000" cy="369888"/>
          </a:xfrm>
          <a:prstGeom prst="rect">
            <a:avLst/>
          </a:prstGeom>
          <a:noFill/>
        </p:spPr>
      </p:pic>
      <p:pic>
        <p:nvPicPr>
          <p:cNvPr id="4109" name="Picture 13" descr="C:\Мои документы\Мои рисунки\starblinking.gif"/>
          <p:cNvPicPr>
            <a:picLocks noChangeAspect="1" noChangeArrowheads="1" noCrop="1"/>
          </p:cNvPicPr>
          <p:nvPr/>
        </p:nvPicPr>
        <p:blipFill>
          <a:blip r:embed="rId3" cstate="print"/>
          <a:srcRect/>
          <a:stretch>
            <a:fillRect/>
          </a:stretch>
        </p:blipFill>
        <p:spPr bwMode="auto">
          <a:xfrm flipV="1">
            <a:off x="3657600" y="685800"/>
            <a:ext cx="381000" cy="369888"/>
          </a:xfrm>
          <a:prstGeom prst="rect">
            <a:avLst/>
          </a:prstGeom>
          <a:noFill/>
        </p:spPr>
      </p:pic>
      <p:pic>
        <p:nvPicPr>
          <p:cNvPr id="4110" name="Picture 14" descr="C:\Мои документы\Мои рисунки\starblinking.gif"/>
          <p:cNvPicPr>
            <a:picLocks noChangeAspect="1" noChangeArrowheads="1" noCrop="1"/>
          </p:cNvPicPr>
          <p:nvPr/>
        </p:nvPicPr>
        <p:blipFill>
          <a:blip r:embed="rId3" cstate="print"/>
          <a:srcRect/>
          <a:stretch>
            <a:fillRect/>
          </a:stretch>
        </p:blipFill>
        <p:spPr bwMode="auto">
          <a:xfrm flipV="1">
            <a:off x="2590800" y="304800"/>
            <a:ext cx="381000" cy="369888"/>
          </a:xfrm>
          <a:prstGeom prst="rect">
            <a:avLst/>
          </a:prstGeom>
          <a:noFill/>
        </p:spPr>
      </p:pic>
      <p:pic>
        <p:nvPicPr>
          <p:cNvPr id="4111" name="Picture 15" descr="C:\Мои документы\Мои рисунки\starblinking.gif"/>
          <p:cNvPicPr>
            <a:picLocks noChangeAspect="1" noChangeArrowheads="1" noCrop="1"/>
          </p:cNvPicPr>
          <p:nvPr/>
        </p:nvPicPr>
        <p:blipFill>
          <a:blip r:embed="rId3" cstate="print"/>
          <a:srcRect/>
          <a:stretch>
            <a:fillRect/>
          </a:stretch>
        </p:blipFill>
        <p:spPr bwMode="auto">
          <a:xfrm flipV="1">
            <a:off x="5410200" y="2590800"/>
            <a:ext cx="381000" cy="369888"/>
          </a:xfrm>
          <a:prstGeom prst="rect">
            <a:avLst/>
          </a:prstGeom>
          <a:noFill/>
        </p:spPr>
      </p:pic>
      <p:pic>
        <p:nvPicPr>
          <p:cNvPr id="4112" name="Picture 16" descr="C:\Мои документы\Мои рисунки\starblinking.gif"/>
          <p:cNvPicPr>
            <a:picLocks noChangeAspect="1" noChangeArrowheads="1" noCrop="1"/>
          </p:cNvPicPr>
          <p:nvPr/>
        </p:nvPicPr>
        <p:blipFill>
          <a:blip r:embed="rId3" cstate="print"/>
          <a:srcRect/>
          <a:stretch>
            <a:fillRect/>
          </a:stretch>
        </p:blipFill>
        <p:spPr bwMode="auto">
          <a:xfrm flipV="1">
            <a:off x="4876800" y="609600"/>
            <a:ext cx="381000" cy="369888"/>
          </a:xfrm>
          <a:prstGeom prst="rect">
            <a:avLst/>
          </a:prstGeom>
          <a:noFill/>
        </p:spPr>
      </p:pic>
      <p:pic>
        <p:nvPicPr>
          <p:cNvPr id="4113" name="Picture 17" descr="C:\Мои документы\Мои рисунки\starblinking.gif"/>
          <p:cNvPicPr>
            <a:picLocks noChangeAspect="1" noChangeArrowheads="1" noCrop="1"/>
          </p:cNvPicPr>
          <p:nvPr/>
        </p:nvPicPr>
        <p:blipFill>
          <a:blip r:embed="rId3" cstate="print"/>
          <a:srcRect/>
          <a:stretch>
            <a:fillRect/>
          </a:stretch>
        </p:blipFill>
        <p:spPr bwMode="auto">
          <a:xfrm flipV="1">
            <a:off x="457200" y="2209800"/>
            <a:ext cx="381000" cy="369888"/>
          </a:xfrm>
          <a:prstGeom prst="rect">
            <a:avLst/>
          </a:prstGeom>
          <a:noFill/>
        </p:spPr>
      </p:pic>
      <p:pic>
        <p:nvPicPr>
          <p:cNvPr id="4114" name="Picture 18" descr="C:\Мои документы\Мои рисунки\starblinking.gif"/>
          <p:cNvPicPr>
            <a:picLocks noChangeAspect="1" noChangeArrowheads="1" noCrop="1"/>
          </p:cNvPicPr>
          <p:nvPr/>
        </p:nvPicPr>
        <p:blipFill>
          <a:blip r:embed="rId3" cstate="print"/>
          <a:srcRect/>
          <a:stretch>
            <a:fillRect/>
          </a:stretch>
        </p:blipFill>
        <p:spPr bwMode="auto">
          <a:xfrm>
            <a:off x="152400" y="6096000"/>
            <a:ext cx="609600" cy="588963"/>
          </a:xfrm>
          <a:prstGeom prst="rect">
            <a:avLst/>
          </a:prstGeom>
          <a:noFill/>
        </p:spPr>
      </p:pic>
      <p:pic>
        <p:nvPicPr>
          <p:cNvPr id="4115" name="Picture 19" descr="C:\Мои документы\Мои рисунки\starblinking.gif"/>
          <p:cNvPicPr>
            <a:picLocks noChangeAspect="1" noChangeArrowheads="1" noCrop="1"/>
          </p:cNvPicPr>
          <p:nvPr/>
        </p:nvPicPr>
        <p:blipFill>
          <a:blip r:embed="rId3" cstate="print"/>
          <a:srcRect/>
          <a:stretch>
            <a:fillRect/>
          </a:stretch>
        </p:blipFill>
        <p:spPr bwMode="auto">
          <a:xfrm>
            <a:off x="304800" y="304800"/>
            <a:ext cx="609600" cy="588963"/>
          </a:xfrm>
          <a:prstGeom prst="rect">
            <a:avLst/>
          </a:prstGeom>
          <a:noFill/>
        </p:spPr>
      </p:pic>
      <p:pic>
        <p:nvPicPr>
          <p:cNvPr id="4116" name="Picture 20" descr="C:\Мои документы\Мои рисунки\starblinking.gif"/>
          <p:cNvPicPr>
            <a:picLocks noChangeAspect="1" noChangeArrowheads="1" noCrop="1"/>
          </p:cNvPicPr>
          <p:nvPr/>
        </p:nvPicPr>
        <p:blipFill>
          <a:blip r:embed="rId3" cstate="print"/>
          <a:srcRect/>
          <a:stretch>
            <a:fillRect/>
          </a:stretch>
        </p:blipFill>
        <p:spPr bwMode="auto">
          <a:xfrm>
            <a:off x="457200" y="3133725"/>
            <a:ext cx="609600" cy="588963"/>
          </a:xfrm>
          <a:prstGeom prst="rect">
            <a:avLst/>
          </a:prstGeom>
          <a:noFill/>
        </p:spPr>
      </p:pic>
      <p:pic>
        <p:nvPicPr>
          <p:cNvPr id="4117" name="Picture 21" descr="C:\Мои документы\Мои рисунки\starblinking.gif"/>
          <p:cNvPicPr>
            <a:picLocks noChangeAspect="1" noChangeArrowheads="1" noCrop="1"/>
          </p:cNvPicPr>
          <p:nvPr/>
        </p:nvPicPr>
        <p:blipFill>
          <a:blip r:embed="rId3" cstate="print"/>
          <a:srcRect/>
          <a:stretch>
            <a:fillRect/>
          </a:stretch>
        </p:blipFill>
        <p:spPr bwMode="auto">
          <a:xfrm>
            <a:off x="0" y="1371600"/>
            <a:ext cx="609600" cy="588963"/>
          </a:xfrm>
          <a:prstGeom prst="rect">
            <a:avLst/>
          </a:prstGeom>
          <a:noFill/>
        </p:spPr>
      </p:pic>
      <p:pic>
        <p:nvPicPr>
          <p:cNvPr id="4118" name="Picture 22" descr="C:\Мои документы\Мои рисунки\starblinking.gif"/>
          <p:cNvPicPr>
            <a:picLocks noChangeAspect="1" noChangeArrowheads="1" noCrop="1"/>
          </p:cNvPicPr>
          <p:nvPr/>
        </p:nvPicPr>
        <p:blipFill>
          <a:blip r:embed="rId3" cstate="print"/>
          <a:srcRect/>
          <a:stretch>
            <a:fillRect/>
          </a:stretch>
        </p:blipFill>
        <p:spPr bwMode="auto">
          <a:xfrm>
            <a:off x="0" y="4953000"/>
            <a:ext cx="609600" cy="588963"/>
          </a:xfrm>
          <a:prstGeom prst="rect">
            <a:avLst/>
          </a:prstGeom>
          <a:noFill/>
        </p:spPr>
      </p:pic>
      <p:pic>
        <p:nvPicPr>
          <p:cNvPr id="4119" name="Picture 23" descr="C:\Мои документы\Мои рисунки\starblinking.gif"/>
          <p:cNvPicPr>
            <a:picLocks noChangeAspect="1" noChangeArrowheads="1" noCrop="1"/>
          </p:cNvPicPr>
          <p:nvPr/>
        </p:nvPicPr>
        <p:blipFill>
          <a:blip r:embed="rId3" cstate="print"/>
          <a:srcRect/>
          <a:stretch>
            <a:fillRect/>
          </a:stretch>
        </p:blipFill>
        <p:spPr bwMode="auto">
          <a:xfrm>
            <a:off x="1371600" y="609600"/>
            <a:ext cx="609600" cy="588963"/>
          </a:xfrm>
          <a:prstGeom prst="rect">
            <a:avLst/>
          </a:prstGeom>
          <a:noFill/>
        </p:spPr>
      </p:pic>
      <p:pic>
        <p:nvPicPr>
          <p:cNvPr id="4121" name="Picture 25" descr="C:\Мои документы\Мои рисунки\starblinking.gif"/>
          <p:cNvPicPr>
            <a:picLocks noChangeAspect="1" noChangeArrowheads="1" noCrop="1"/>
          </p:cNvPicPr>
          <p:nvPr/>
        </p:nvPicPr>
        <p:blipFill>
          <a:blip r:embed="rId3" cstate="print"/>
          <a:srcRect/>
          <a:stretch>
            <a:fillRect/>
          </a:stretch>
        </p:blipFill>
        <p:spPr bwMode="auto">
          <a:xfrm>
            <a:off x="4572000" y="2133600"/>
            <a:ext cx="609600" cy="588963"/>
          </a:xfrm>
          <a:prstGeom prst="rect">
            <a:avLst/>
          </a:prstGeom>
          <a:noFill/>
        </p:spPr>
      </p:pic>
      <p:pic>
        <p:nvPicPr>
          <p:cNvPr id="4122" name="Picture 26" descr="C:\Мои документы\Мои рисунки\zweig4.gif"/>
          <p:cNvPicPr>
            <a:picLocks noChangeAspect="1" noChangeArrowheads="1"/>
          </p:cNvPicPr>
          <p:nvPr/>
        </p:nvPicPr>
        <p:blipFill>
          <a:blip r:embed="rId4" cstate="print"/>
          <a:srcRect/>
          <a:stretch>
            <a:fillRect/>
          </a:stretch>
        </p:blipFill>
        <p:spPr bwMode="auto">
          <a:xfrm>
            <a:off x="838200" y="5943600"/>
            <a:ext cx="7848600" cy="754063"/>
          </a:xfrm>
          <a:prstGeom prst="rect">
            <a:avLst/>
          </a:prstGeom>
          <a:noFill/>
        </p:spPr>
      </p:pic>
      <p:pic>
        <p:nvPicPr>
          <p:cNvPr id="4123" name="Picture 27" descr="C:\Мои документы\Мои рисунки\xmaslights.gif"/>
          <p:cNvPicPr>
            <a:picLocks noChangeAspect="1" noChangeArrowheads="1" noCrop="1"/>
          </p:cNvPicPr>
          <p:nvPr/>
        </p:nvPicPr>
        <p:blipFill>
          <a:blip r:embed="rId5" cstate="print"/>
          <a:srcRect/>
          <a:stretch>
            <a:fillRect/>
          </a:stretch>
        </p:blipFill>
        <p:spPr bwMode="auto">
          <a:xfrm>
            <a:off x="457200" y="6019800"/>
            <a:ext cx="8229600" cy="525463"/>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1000"/>
                                  </p:stCondLst>
                                  <p:childTnLst>
                                    <p:set>
                                      <p:cBhvr>
                                        <p:cTn id="6" dur="1" fill="hold">
                                          <p:stCondLst>
                                            <p:cond delay="0"/>
                                          </p:stCondLst>
                                        </p:cTn>
                                        <p:tgtEl>
                                          <p:spTgt spid="4098"/>
                                        </p:tgtEl>
                                        <p:attrNameLst>
                                          <p:attrName>style.visibility</p:attrName>
                                        </p:attrNameLst>
                                      </p:cBhvr>
                                      <p:to>
                                        <p:strVal val="visible"/>
                                      </p:to>
                                    </p:set>
                                    <p:animEffect transition="in" filter="barn(outVertical)">
                                      <p:cBhvr>
                                        <p:cTn id="7" dur="500"/>
                                        <p:tgtEl>
                                          <p:spTgt spid="4098"/>
                                        </p:tgtEl>
                                      </p:cBhvr>
                                    </p:animEffect>
                                  </p:childTnLst>
                                </p:cTn>
                              </p:par>
                            </p:childTnLst>
                          </p:cTn>
                        </p:par>
                        <p:par>
                          <p:cTn id="8" fill="hold">
                            <p:stCondLst>
                              <p:cond delay="1500"/>
                            </p:stCondLst>
                            <p:childTnLst>
                              <p:par>
                                <p:cTn id="9" presetID="23" presetClass="entr" presetSubtype="528" fill="hold" grpId="0" nodeType="afterEffect">
                                  <p:stCondLst>
                                    <p:cond delay="1000"/>
                                  </p:stCondLst>
                                  <p:childTnLst>
                                    <p:set>
                                      <p:cBhvr>
                                        <p:cTn id="10" dur="1" fill="hold">
                                          <p:stCondLst>
                                            <p:cond delay="0"/>
                                          </p:stCondLst>
                                        </p:cTn>
                                        <p:tgtEl>
                                          <p:spTgt spid="4099">
                                            <p:txEl>
                                              <p:pRg st="0" end="0"/>
                                            </p:txEl>
                                          </p:spTgt>
                                        </p:tgtEl>
                                        <p:attrNameLst>
                                          <p:attrName>style.visibility</p:attrName>
                                        </p:attrNameLst>
                                      </p:cBhvr>
                                      <p:to>
                                        <p:strVal val="visible"/>
                                      </p:to>
                                    </p:set>
                                    <p:anim calcmode="lin" valueType="num">
                                      <p:cBhvr>
                                        <p:cTn id="11" dur="500" fill="hold"/>
                                        <p:tgtEl>
                                          <p:spTgt spid="4099">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4099">
                                            <p:txEl>
                                              <p:pRg st="0" end="0"/>
                                            </p:txEl>
                                          </p:spTgt>
                                        </p:tgtEl>
                                        <p:attrNameLst>
                                          <p:attrName>ppt_h</p:attrName>
                                        </p:attrNameLst>
                                      </p:cBhvr>
                                      <p:tavLst>
                                        <p:tav tm="0">
                                          <p:val>
                                            <p:fltVal val="0"/>
                                          </p:val>
                                        </p:tav>
                                        <p:tav tm="100000">
                                          <p:val>
                                            <p:strVal val="#ppt_h"/>
                                          </p:val>
                                        </p:tav>
                                      </p:tavLst>
                                    </p:anim>
                                    <p:anim calcmode="lin" valueType="num">
                                      <p:cBhvr>
                                        <p:cTn id="13" dur="500" fill="hold"/>
                                        <p:tgtEl>
                                          <p:spTgt spid="4099">
                                            <p:txEl>
                                              <p:pRg st="0" end="0"/>
                                            </p:txEl>
                                          </p:spTgt>
                                        </p:tgtEl>
                                        <p:attrNameLst>
                                          <p:attrName>ppt_x</p:attrName>
                                        </p:attrNameLst>
                                      </p:cBhvr>
                                      <p:tavLst>
                                        <p:tav tm="0">
                                          <p:val>
                                            <p:fltVal val="0.5"/>
                                          </p:val>
                                        </p:tav>
                                        <p:tav tm="100000">
                                          <p:val>
                                            <p:strVal val="#ppt_x"/>
                                          </p:val>
                                        </p:tav>
                                      </p:tavLst>
                                    </p:anim>
                                    <p:anim calcmode="lin" valueType="num">
                                      <p:cBhvr>
                                        <p:cTn id="14" dur="500" fill="hold"/>
                                        <p:tgtEl>
                                          <p:spTgt spid="4099">
                                            <p:txEl>
                                              <p:pRg st="0" end="0"/>
                                            </p:txEl>
                                          </p:spTgt>
                                        </p:tgtEl>
                                        <p:attrNameLst>
                                          <p:attrName>ppt_y</p:attrName>
                                        </p:attrNameLst>
                                      </p:cBhvr>
                                      <p:tavLst>
                                        <p:tav tm="0">
                                          <p:val>
                                            <p:fltVal val="0.5"/>
                                          </p:val>
                                        </p:tav>
                                        <p:tav tm="100000">
                                          <p:val>
                                            <p:strVal val="#ppt_y"/>
                                          </p:val>
                                        </p:tav>
                                      </p:tavLst>
                                    </p:anim>
                                  </p:childTnLst>
                                </p:cTn>
                              </p:par>
                            </p:childTnLst>
                          </p:cTn>
                        </p:par>
                        <p:par>
                          <p:cTn id="15" fill="hold">
                            <p:stCondLst>
                              <p:cond delay="3000"/>
                            </p:stCondLst>
                            <p:childTnLst>
                              <p:par>
                                <p:cTn id="16" presetID="23" presetClass="entr" presetSubtype="528" fill="hold" nodeType="afterEffect">
                                  <p:stCondLst>
                                    <p:cond delay="1000"/>
                                  </p:stCondLst>
                                  <p:childTnLst>
                                    <p:set>
                                      <p:cBhvr>
                                        <p:cTn id="17" dur="1" fill="hold">
                                          <p:stCondLst>
                                            <p:cond delay="0"/>
                                          </p:stCondLst>
                                        </p:cTn>
                                        <p:tgtEl>
                                          <p:spTgt spid="4105"/>
                                        </p:tgtEl>
                                        <p:attrNameLst>
                                          <p:attrName>style.visibility</p:attrName>
                                        </p:attrNameLst>
                                      </p:cBhvr>
                                      <p:to>
                                        <p:strVal val="visible"/>
                                      </p:to>
                                    </p:set>
                                    <p:anim calcmode="lin" valueType="num">
                                      <p:cBhvr>
                                        <p:cTn id="18" dur="500" fill="hold"/>
                                        <p:tgtEl>
                                          <p:spTgt spid="4105"/>
                                        </p:tgtEl>
                                        <p:attrNameLst>
                                          <p:attrName>ppt_w</p:attrName>
                                        </p:attrNameLst>
                                      </p:cBhvr>
                                      <p:tavLst>
                                        <p:tav tm="0">
                                          <p:val>
                                            <p:fltVal val="0"/>
                                          </p:val>
                                        </p:tav>
                                        <p:tav tm="100000">
                                          <p:val>
                                            <p:strVal val="#ppt_w"/>
                                          </p:val>
                                        </p:tav>
                                      </p:tavLst>
                                    </p:anim>
                                    <p:anim calcmode="lin" valueType="num">
                                      <p:cBhvr>
                                        <p:cTn id="19" dur="500" fill="hold"/>
                                        <p:tgtEl>
                                          <p:spTgt spid="4105"/>
                                        </p:tgtEl>
                                        <p:attrNameLst>
                                          <p:attrName>ppt_h</p:attrName>
                                        </p:attrNameLst>
                                      </p:cBhvr>
                                      <p:tavLst>
                                        <p:tav tm="0">
                                          <p:val>
                                            <p:fltVal val="0"/>
                                          </p:val>
                                        </p:tav>
                                        <p:tav tm="100000">
                                          <p:val>
                                            <p:strVal val="#ppt_h"/>
                                          </p:val>
                                        </p:tav>
                                      </p:tavLst>
                                    </p:anim>
                                    <p:anim calcmode="lin" valueType="num">
                                      <p:cBhvr>
                                        <p:cTn id="20" dur="500" fill="hold"/>
                                        <p:tgtEl>
                                          <p:spTgt spid="4105"/>
                                        </p:tgtEl>
                                        <p:attrNameLst>
                                          <p:attrName>ppt_x</p:attrName>
                                        </p:attrNameLst>
                                      </p:cBhvr>
                                      <p:tavLst>
                                        <p:tav tm="0">
                                          <p:val>
                                            <p:fltVal val="0.5"/>
                                          </p:val>
                                        </p:tav>
                                        <p:tav tm="100000">
                                          <p:val>
                                            <p:strVal val="#ppt_x"/>
                                          </p:val>
                                        </p:tav>
                                      </p:tavLst>
                                    </p:anim>
                                    <p:anim calcmode="lin" valueType="num">
                                      <p:cBhvr>
                                        <p:cTn id="21" dur="500" fill="hold"/>
                                        <p:tgtEl>
                                          <p:spTgt spid="410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P spid="4099" grpId="0" build="p" autoUpdateAnimBg="0" advAuto="100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219200" y="152400"/>
            <a:ext cx="7772400" cy="1143000"/>
          </a:xfrm>
        </p:spPr>
        <p:txBody>
          <a:bodyPr/>
          <a:lstStyle/>
          <a:p>
            <a:r>
              <a:rPr lang="de-DE" sz="4800" b="1" i="1">
                <a:solidFill>
                  <a:srgbClr val="CC0000"/>
                </a:solidFill>
                <a:latin typeface="Vivaldi" pitchFamily="66" charset="0"/>
              </a:rPr>
              <a:t>Adventskranz</a:t>
            </a:r>
            <a:endParaRPr lang="ru-RU" sz="4800" b="1" i="1">
              <a:solidFill>
                <a:srgbClr val="CC0000"/>
              </a:solidFill>
              <a:latin typeface="Vivaldi" pitchFamily="66" charset="0"/>
            </a:endParaRPr>
          </a:p>
        </p:txBody>
      </p:sp>
      <p:sp>
        <p:nvSpPr>
          <p:cNvPr id="5123" name="Rectangle 3"/>
          <p:cNvSpPr>
            <a:spLocks noGrp="1" noChangeArrowheads="1"/>
          </p:cNvSpPr>
          <p:nvPr>
            <p:ph type="body" sz="half" idx="1"/>
          </p:nvPr>
        </p:nvSpPr>
        <p:spPr>
          <a:xfrm>
            <a:off x="609600" y="1143000"/>
            <a:ext cx="4191000" cy="4572000"/>
          </a:xfrm>
        </p:spPr>
        <p:txBody>
          <a:bodyPr/>
          <a:lstStyle/>
          <a:p>
            <a:pPr algn="ctr">
              <a:lnSpc>
                <a:spcPct val="90000"/>
              </a:lnSpc>
              <a:buFontTx/>
              <a:buNone/>
            </a:pPr>
            <a:r>
              <a:rPr lang="de-DE" sz="2400" i="1">
                <a:solidFill>
                  <a:srgbClr val="990033"/>
                </a:solidFill>
                <a:effectLst>
                  <a:outerShdw blurRad="38100" dist="38100" dir="2700000" algn="tl">
                    <a:srgbClr val="C0C0C0"/>
                  </a:outerShdw>
                </a:effectLst>
                <a:latin typeface="Vivaldi" pitchFamily="66" charset="0"/>
              </a:rPr>
              <a:t>In der Adventszeit steht in jeder Familie ein Adventskranz auf dem Tisch. Der Kranz ist aus grünen Ästen  gebunden. Der grüne Kranz symbolisiert Hoffnung und Leben. Das goldene oder das rote Band bedeutet Licht. In den Zweigen des Kranzes stecken vier rote Kerzen und das Licht der Kerzen schafft Wärme. An jedem Sonntag im Dezember wird eine neue Kerze angezündet. Wenn dann alle vier Kerzen brennen, ist es bald Weihnachten.</a:t>
            </a:r>
            <a:r>
              <a:rPr lang="de-DE" sz="2400">
                <a:effectLst>
                  <a:outerShdw blurRad="38100" dist="38100" dir="2700000" algn="tl">
                    <a:srgbClr val="C0C0C0"/>
                  </a:outerShdw>
                </a:effectLst>
              </a:rPr>
              <a:t>     </a:t>
            </a:r>
            <a:r>
              <a:rPr lang="ru-RU" sz="2400">
                <a:effectLst>
                  <a:outerShdw blurRad="38100" dist="38100" dir="2700000" algn="tl">
                    <a:srgbClr val="C0C0C0"/>
                  </a:outerShdw>
                </a:effectLst>
              </a:rPr>
              <a:t> </a:t>
            </a:r>
          </a:p>
        </p:txBody>
      </p:sp>
      <p:pic>
        <p:nvPicPr>
          <p:cNvPr id="5131" name="Picture 11" descr="C:\Мои документы\Мои рисунки\8"/>
          <p:cNvPicPr>
            <a:picLocks noChangeAspect="1" noChangeArrowheads="1"/>
          </p:cNvPicPr>
          <p:nvPr>
            <p:ph type="clipArt" sz="half" idx="2"/>
          </p:nvPr>
        </p:nvPicPr>
        <p:blipFill>
          <a:blip r:embed="rId2" cstate="print"/>
          <a:srcRect/>
          <a:stretch>
            <a:fillRect/>
          </a:stretch>
        </p:blipFill>
        <p:spPr>
          <a:xfrm>
            <a:off x="4876800" y="3429000"/>
            <a:ext cx="3429000" cy="2814638"/>
          </a:xfrm>
          <a:noFill/>
          <a:ln/>
        </p:spPr>
      </p:pic>
      <p:pic>
        <p:nvPicPr>
          <p:cNvPr id="5132" name="Picture 12" descr="C:\Мои документы\Мои рисунки\zapfen2.gif"/>
          <p:cNvPicPr>
            <a:picLocks noChangeAspect="1" noChangeArrowheads="1"/>
          </p:cNvPicPr>
          <p:nvPr/>
        </p:nvPicPr>
        <p:blipFill>
          <a:blip r:embed="rId3" cstate="print"/>
          <a:srcRect/>
          <a:stretch>
            <a:fillRect/>
          </a:stretch>
        </p:blipFill>
        <p:spPr bwMode="auto">
          <a:xfrm>
            <a:off x="476250" y="5562600"/>
            <a:ext cx="8191500" cy="1295400"/>
          </a:xfrm>
          <a:prstGeom prst="rect">
            <a:avLst/>
          </a:prstGeom>
          <a:noFill/>
        </p:spPr>
      </p:pic>
      <p:pic>
        <p:nvPicPr>
          <p:cNvPr id="5133" name="Picture 13" descr="C:\Мои документы\Мои рисунки\starblinking.gif"/>
          <p:cNvPicPr>
            <a:picLocks noChangeAspect="1" noChangeArrowheads="1" noCrop="1"/>
          </p:cNvPicPr>
          <p:nvPr/>
        </p:nvPicPr>
        <p:blipFill>
          <a:blip r:embed="rId4" cstate="print"/>
          <a:srcRect/>
          <a:stretch>
            <a:fillRect/>
          </a:stretch>
        </p:blipFill>
        <p:spPr bwMode="auto">
          <a:xfrm>
            <a:off x="0" y="1447800"/>
            <a:ext cx="533400" cy="515938"/>
          </a:xfrm>
          <a:prstGeom prst="rect">
            <a:avLst/>
          </a:prstGeom>
          <a:noFill/>
        </p:spPr>
      </p:pic>
      <p:pic>
        <p:nvPicPr>
          <p:cNvPr id="5134" name="Picture 14" descr="C:\Мои документы\Мои рисунки\starblinking.gif"/>
          <p:cNvPicPr>
            <a:picLocks noChangeAspect="1" noChangeArrowheads="1" noCrop="1"/>
          </p:cNvPicPr>
          <p:nvPr/>
        </p:nvPicPr>
        <p:blipFill>
          <a:blip r:embed="rId4" cstate="print"/>
          <a:srcRect/>
          <a:stretch>
            <a:fillRect/>
          </a:stretch>
        </p:blipFill>
        <p:spPr bwMode="auto">
          <a:xfrm>
            <a:off x="304800" y="228600"/>
            <a:ext cx="609600" cy="588963"/>
          </a:xfrm>
          <a:prstGeom prst="rect">
            <a:avLst/>
          </a:prstGeom>
          <a:noFill/>
        </p:spPr>
      </p:pic>
      <p:pic>
        <p:nvPicPr>
          <p:cNvPr id="5135" name="Picture 15" descr="C:\Мои документы\Мои рисунки\starblinking.gif"/>
          <p:cNvPicPr>
            <a:picLocks noChangeAspect="1" noChangeArrowheads="1" noCrop="1"/>
          </p:cNvPicPr>
          <p:nvPr/>
        </p:nvPicPr>
        <p:blipFill>
          <a:blip r:embed="rId4" cstate="print"/>
          <a:srcRect/>
          <a:stretch>
            <a:fillRect/>
          </a:stretch>
        </p:blipFill>
        <p:spPr bwMode="auto">
          <a:xfrm>
            <a:off x="0" y="3733800"/>
            <a:ext cx="609600" cy="588963"/>
          </a:xfrm>
          <a:prstGeom prst="rect">
            <a:avLst/>
          </a:prstGeom>
          <a:noFill/>
        </p:spPr>
      </p:pic>
      <p:pic>
        <p:nvPicPr>
          <p:cNvPr id="5136" name="Picture 16" descr="C:\Мои документы\Мои рисунки\starblinking.gif"/>
          <p:cNvPicPr>
            <a:picLocks noChangeAspect="1" noChangeArrowheads="1" noCrop="1"/>
          </p:cNvPicPr>
          <p:nvPr/>
        </p:nvPicPr>
        <p:blipFill>
          <a:blip r:embed="rId4" cstate="print"/>
          <a:srcRect/>
          <a:stretch>
            <a:fillRect/>
          </a:stretch>
        </p:blipFill>
        <p:spPr bwMode="auto">
          <a:xfrm>
            <a:off x="457200" y="2438400"/>
            <a:ext cx="609600" cy="588963"/>
          </a:xfrm>
          <a:prstGeom prst="rect">
            <a:avLst/>
          </a:prstGeom>
          <a:noFill/>
        </p:spPr>
      </p:pic>
      <p:pic>
        <p:nvPicPr>
          <p:cNvPr id="5137" name="Picture 17" descr="C:\Мои документы\Мои рисунки\starblinking.gif"/>
          <p:cNvPicPr>
            <a:picLocks noChangeAspect="1" noChangeArrowheads="1" noCrop="1"/>
          </p:cNvPicPr>
          <p:nvPr/>
        </p:nvPicPr>
        <p:blipFill>
          <a:blip r:embed="rId4" cstate="print"/>
          <a:srcRect/>
          <a:stretch>
            <a:fillRect/>
          </a:stretch>
        </p:blipFill>
        <p:spPr bwMode="auto">
          <a:xfrm>
            <a:off x="609600" y="4953000"/>
            <a:ext cx="457200" cy="442913"/>
          </a:xfrm>
          <a:prstGeom prst="rect">
            <a:avLst/>
          </a:prstGeom>
          <a:noFill/>
        </p:spPr>
      </p:pic>
      <p:pic>
        <p:nvPicPr>
          <p:cNvPr id="5138" name="Picture 18" descr="C:\Мои документы\Мои рисунки\starblinking.gif"/>
          <p:cNvPicPr>
            <a:picLocks noChangeAspect="1" noChangeArrowheads="1" noCrop="1"/>
          </p:cNvPicPr>
          <p:nvPr/>
        </p:nvPicPr>
        <p:blipFill>
          <a:blip r:embed="rId4" cstate="print"/>
          <a:srcRect/>
          <a:stretch>
            <a:fillRect/>
          </a:stretch>
        </p:blipFill>
        <p:spPr bwMode="auto">
          <a:xfrm>
            <a:off x="4953000" y="2514600"/>
            <a:ext cx="609600" cy="588963"/>
          </a:xfrm>
          <a:prstGeom prst="rect">
            <a:avLst/>
          </a:prstGeom>
          <a:noFill/>
        </p:spPr>
      </p:pic>
      <p:pic>
        <p:nvPicPr>
          <p:cNvPr id="5139" name="Picture 19" descr="C:\Мои документы\Мои рисунки\starblinking.gif"/>
          <p:cNvPicPr>
            <a:picLocks noChangeAspect="1" noChangeArrowheads="1" noCrop="1"/>
          </p:cNvPicPr>
          <p:nvPr/>
        </p:nvPicPr>
        <p:blipFill>
          <a:blip r:embed="rId4" cstate="print"/>
          <a:srcRect/>
          <a:stretch>
            <a:fillRect/>
          </a:stretch>
        </p:blipFill>
        <p:spPr bwMode="auto">
          <a:xfrm>
            <a:off x="0" y="6096000"/>
            <a:ext cx="609600" cy="588963"/>
          </a:xfrm>
          <a:prstGeom prst="rect">
            <a:avLst/>
          </a:prstGeom>
          <a:noFill/>
        </p:spPr>
      </p:pic>
      <p:pic>
        <p:nvPicPr>
          <p:cNvPr id="5140" name="Picture 20" descr="C:\Мои документы\Мои рисунки\starblinking.gif"/>
          <p:cNvPicPr>
            <a:picLocks noChangeAspect="1" noChangeArrowheads="1" noCrop="1"/>
          </p:cNvPicPr>
          <p:nvPr/>
        </p:nvPicPr>
        <p:blipFill>
          <a:blip r:embed="rId4" cstate="print"/>
          <a:srcRect/>
          <a:stretch>
            <a:fillRect/>
          </a:stretch>
        </p:blipFill>
        <p:spPr bwMode="auto">
          <a:xfrm>
            <a:off x="4343400" y="1216025"/>
            <a:ext cx="457200" cy="442913"/>
          </a:xfrm>
          <a:prstGeom prst="rect">
            <a:avLst/>
          </a:prstGeom>
          <a:noFill/>
        </p:spPr>
      </p:pic>
      <p:pic>
        <p:nvPicPr>
          <p:cNvPr id="5141" name="Picture 21" descr="C:\Мои документы\Мои рисунки\xmaslights.gif"/>
          <p:cNvPicPr>
            <a:picLocks noChangeAspect="1" noChangeArrowheads="1" noCrop="1"/>
          </p:cNvPicPr>
          <p:nvPr/>
        </p:nvPicPr>
        <p:blipFill>
          <a:blip r:embed="rId5" cstate="print"/>
          <a:srcRect/>
          <a:stretch>
            <a:fillRect/>
          </a:stretch>
        </p:blipFill>
        <p:spPr bwMode="auto">
          <a:xfrm>
            <a:off x="457200" y="6172200"/>
            <a:ext cx="8229600" cy="525463"/>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1000"/>
                                  </p:stCondLst>
                                  <p:childTnLst>
                                    <p:set>
                                      <p:cBhvr>
                                        <p:cTn id="6" dur="1" fill="hold">
                                          <p:stCondLst>
                                            <p:cond delay="0"/>
                                          </p:stCondLst>
                                        </p:cTn>
                                        <p:tgtEl>
                                          <p:spTgt spid="5122"/>
                                        </p:tgtEl>
                                        <p:attrNameLst>
                                          <p:attrName>style.visibility</p:attrName>
                                        </p:attrNameLst>
                                      </p:cBhvr>
                                      <p:to>
                                        <p:strVal val="visible"/>
                                      </p:to>
                                    </p:set>
                                    <p:anim calcmode="lin" valueType="num">
                                      <p:cBhvr>
                                        <p:cTn id="7" dur="1000" fill="hold"/>
                                        <p:tgtEl>
                                          <p:spTgt spid="5122"/>
                                        </p:tgtEl>
                                        <p:attrNameLst>
                                          <p:attrName>ppt_w</p:attrName>
                                        </p:attrNameLst>
                                      </p:cBhvr>
                                      <p:tavLst>
                                        <p:tav tm="0">
                                          <p:val>
                                            <p:fltVal val="0"/>
                                          </p:val>
                                        </p:tav>
                                        <p:tav tm="100000">
                                          <p:val>
                                            <p:strVal val="#ppt_w"/>
                                          </p:val>
                                        </p:tav>
                                      </p:tavLst>
                                    </p:anim>
                                    <p:anim calcmode="lin" valueType="num">
                                      <p:cBhvr>
                                        <p:cTn id="8" dur="1000" fill="hold"/>
                                        <p:tgtEl>
                                          <p:spTgt spid="5122"/>
                                        </p:tgtEl>
                                        <p:attrNameLst>
                                          <p:attrName>ppt_h</p:attrName>
                                        </p:attrNameLst>
                                      </p:cBhvr>
                                      <p:tavLst>
                                        <p:tav tm="0">
                                          <p:val>
                                            <p:fltVal val="0"/>
                                          </p:val>
                                        </p:tav>
                                        <p:tav tm="100000">
                                          <p:val>
                                            <p:strVal val="#ppt_h"/>
                                          </p:val>
                                        </p:tav>
                                      </p:tavLst>
                                    </p:anim>
                                    <p:anim calcmode="lin" valueType="num">
                                      <p:cBhvr>
                                        <p:cTn id="9" dur="1000" fill="hold"/>
                                        <p:tgtEl>
                                          <p:spTgt spid="51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12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2000"/>
                            </p:stCondLst>
                            <p:childTnLst>
                              <p:par>
                                <p:cTn id="12" presetID="12" presetClass="entr" presetSubtype="8" fill="hold" grpId="0" nodeType="afterEffect">
                                  <p:stCondLst>
                                    <p:cond delay="1000"/>
                                  </p:stCondLst>
                                  <p:childTnLst>
                                    <p:set>
                                      <p:cBhvr>
                                        <p:cTn id="13" dur="1" fill="hold">
                                          <p:stCondLst>
                                            <p:cond delay="0"/>
                                          </p:stCondLst>
                                        </p:cTn>
                                        <p:tgtEl>
                                          <p:spTgt spid="5123">
                                            <p:txEl>
                                              <p:pRg st="0" end="0"/>
                                            </p:txEl>
                                          </p:spTgt>
                                        </p:tgtEl>
                                        <p:attrNameLst>
                                          <p:attrName>style.visibility</p:attrName>
                                        </p:attrNameLst>
                                      </p:cBhvr>
                                      <p:to>
                                        <p:strVal val="visible"/>
                                      </p:to>
                                    </p:set>
                                    <p:animEffect transition="in" filter="slide(fromLeft)">
                                      <p:cBhvr>
                                        <p:cTn id="14" dur="500"/>
                                        <p:tgtEl>
                                          <p:spTgt spid="5123">
                                            <p:txEl>
                                              <p:pRg st="0" end="0"/>
                                            </p:txEl>
                                          </p:spTgt>
                                        </p:tgtEl>
                                      </p:cBhvr>
                                    </p:animEffect>
                                  </p:childTnLst>
                                </p:cTn>
                              </p:par>
                            </p:childTnLst>
                          </p:cTn>
                        </p:par>
                        <p:par>
                          <p:cTn id="15" fill="hold">
                            <p:stCondLst>
                              <p:cond delay="3500"/>
                            </p:stCondLst>
                            <p:childTnLst>
                              <p:par>
                                <p:cTn id="16" presetID="12" presetClass="entr" presetSubtype="2" fill="hold" nodeType="afterEffect">
                                  <p:stCondLst>
                                    <p:cond delay="1000"/>
                                  </p:stCondLst>
                                  <p:childTnLst>
                                    <p:set>
                                      <p:cBhvr>
                                        <p:cTn id="17" dur="1" fill="hold">
                                          <p:stCondLst>
                                            <p:cond delay="0"/>
                                          </p:stCondLst>
                                        </p:cTn>
                                        <p:tgtEl>
                                          <p:spTgt spid="5131"/>
                                        </p:tgtEl>
                                        <p:attrNameLst>
                                          <p:attrName>style.visibility</p:attrName>
                                        </p:attrNameLst>
                                      </p:cBhvr>
                                      <p:to>
                                        <p:strVal val="visible"/>
                                      </p:to>
                                    </p:set>
                                    <p:animEffect transition="in" filter="slide(fromRight)">
                                      <p:cBhvr>
                                        <p:cTn id="18" dur="500"/>
                                        <p:tgtEl>
                                          <p:spTgt spid="5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3" grpId="0" build="p" autoUpdateAnimBg="0" advAuto="100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14400" y="304800"/>
            <a:ext cx="7772400" cy="1143000"/>
          </a:xfrm>
        </p:spPr>
        <p:txBody>
          <a:bodyPr/>
          <a:lstStyle/>
          <a:p>
            <a:r>
              <a:rPr lang="de-DE" sz="4800" b="1" i="1">
                <a:solidFill>
                  <a:srgbClr val="CC0000"/>
                </a:solidFill>
                <a:latin typeface="Vivaldi" pitchFamily="66" charset="0"/>
              </a:rPr>
              <a:t>Adventskalender</a:t>
            </a:r>
            <a:r>
              <a:rPr lang="de-DE"/>
              <a:t> </a:t>
            </a:r>
            <a:endParaRPr lang="ru-RU"/>
          </a:p>
        </p:txBody>
      </p:sp>
      <p:sp>
        <p:nvSpPr>
          <p:cNvPr id="6147" name="Rectangle 3"/>
          <p:cNvSpPr>
            <a:spLocks noGrp="1" noChangeArrowheads="1"/>
          </p:cNvSpPr>
          <p:nvPr>
            <p:ph type="body" sz="half" idx="1"/>
          </p:nvPr>
        </p:nvSpPr>
        <p:spPr>
          <a:xfrm>
            <a:off x="4572000" y="3276600"/>
            <a:ext cx="3505200" cy="3581400"/>
          </a:xfrm>
        </p:spPr>
        <p:txBody>
          <a:bodyPr/>
          <a:lstStyle/>
          <a:p>
            <a:pPr algn="ctr">
              <a:buFontTx/>
              <a:buNone/>
            </a:pPr>
            <a:r>
              <a:rPr lang="de-DE" sz="2400" i="1">
                <a:solidFill>
                  <a:srgbClr val="990033"/>
                </a:solidFill>
                <a:effectLst>
                  <a:outerShdw blurRad="38100" dist="38100" dir="2700000" algn="tl">
                    <a:srgbClr val="C0C0C0"/>
                  </a:outerShdw>
                </a:effectLst>
                <a:latin typeface="Vivaldi" pitchFamily="66" charset="0"/>
              </a:rPr>
              <a:t>Die Tage vom ersten Dezember bis zum heiligen Abend zeigt der Adventskalender. Die 24 kleinen Beutel werden mit Süßigkeiten gefüllt. So gibt es bis Heiligabend an jedem Tag ein kleines Geschenk.</a:t>
            </a:r>
            <a:endParaRPr lang="ru-RU" sz="2400" i="1">
              <a:solidFill>
                <a:srgbClr val="990033"/>
              </a:solidFill>
              <a:effectLst>
                <a:outerShdw blurRad="38100" dist="38100" dir="2700000" algn="tl">
                  <a:srgbClr val="C0C0C0"/>
                </a:outerShdw>
              </a:effectLst>
              <a:latin typeface="Vivaldi" pitchFamily="66" charset="0"/>
            </a:endParaRPr>
          </a:p>
        </p:txBody>
      </p:sp>
      <p:pic>
        <p:nvPicPr>
          <p:cNvPr id="6157" name="Picture 13" descr="C:\Мои документы\Мои рисунки\t"/>
          <p:cNvPicPr>
            <a:picLocks noChangeAspect="1" noChangeArrowheads="1"/>
          </p:cNvPicPr>
          <p:nvPr/>
        </p:nvPicPr>
        <p:blipFill>
          <a:blip r:embed="rId2" cstate="print"/>
          <a:srcRect/>
          <a:stretch>
            <a:fillRect/>
          </a:stretch>
        </p:blipFill>
        <p:spPr bwMode="auto">
          <a:xfrm>
            <a:off x="1371600" y="1676400"/>
            <a:ext cx="2971800" cy="4038600"/>
          </a:xfrm>
          <a:prstGeom prst="rect">
            <a:avLst/>
          </a:prstGeom>
          <a:noFill/>
        </p:spPr>
      </p:pic>
      <p:pic>
        <p:nvPicPr>
          <p:cNvPr id="6160" name="Picture 16" descr="C:\Мои документы\Мои рисунки\starblinking.gif"/>
          <p:cNvPicPr>
            <a:picLocks noChangeAspect="1" noChangeArrowheads="1" noCrop="1"/>
          </p:cNvPicPr>
          <p:nvPr/>
        </p:nvPicPr>
        <p:blipFill>
          <a:blip r:embed="rId3" cstate="print"/>
          <a:srcRect/>
          <a:stretch>
            <a:fillRect/>
          </a:stretch>
        </p:blipFill>
        <p:spPr bwMode="auto">
          <a:xfrm>
            <a:off x="533400" y="1752600"/>
            <a:ext cx="609600" cy="588963"/>
          </a:xfrm>
          <a:prstGeom prst="rect">
            <a:avLst/>
          </a:prstGeom>
          <a:noFill/>
        </p:spPr>
      </p:pic>
      <p:pic>
        <p:nvPicPr>
          <p:cNvPr id="6161" name="Picture 17" descr="C:\Мои документы\Мои рисунки\starblinking.gif"/>
          <p:cNvPicPr>
            <a:picLocks noChangeAspect="1" noChangeArrowheads="1" noCrop="1"/>
          </p:cNvPicPr>
          <p:nvPr/>
        </p:nvPicPr>
        <p:blipFill>
          <a:blip r:embed="rId3" cstate="print"/>
          <a:srcRect/>
          <a:stretch>
            <a:fillRect/>
          </a:stretch>
        </p:blipFill>
        <p:spPr bwMode="auto">
          <a:xfrm>
            <a:off x="228600" y="304800"/>
            <a:ext cx="609600" cy="588963"/>
          </a:xfrm>
          <a:prstGeom prst="rect">
            <a:avLst/>
          </a:prstGeom>
          <a:noFill/>
        </p:spPr>
      </p:pic>
      <p:pic>
        <p:nvPicPr>
          <p:cNvPr id="6162" name="Picture 18" descr="C:\Мои документы\Мои рисунки\starblinking.gif"/>
          <p:cNvPicPr>
            <a:picLocks noChangeAspect="1" noChangeArrowheads="1" noCrop="1"/>
          </p:cNvPicPr>
          <p:nvPr/>
        </p:nvPicPr>
        <p:blipFill>
          <a:blip r:embed="rId3" cstate="print"/>
          <a:srcRect/>
          <a:stretch>
            <a:fillRect/>
          </a:stretch>
        </p:blipFill>
        <p:spPr bwMode="auto">
          <a:xfrm>
            <a:off x="152400" y="5715000"/>
            <a:ext cx="609600" cy="588963"/>
          </a:xfrm>
          <a:prstGeom prst="rect">
            <a:avLst/>
          </a:prstGeom>
          <a:noFill/>
        </p:spPr>
      </p:pic>
      <p:pic>
        <p:nvPicPr>
          <p:cNvPr id="6163" name="Picture 19" descr="C:\Мои документы\Мои рисунки\starblinking.gif"/>
          <p:cNvPicPr>
            <a:picLocks noChangeAspect="1" noChangeArrowheads="1" noCrop="1"/>
          </p:cNvPicPr>
          <p:nvPr/>
        </p:nvPicPr>
        <p:blipFill>
          <a:blip r:embed="rId3" cstate="print"/>
          <a:srcRect/>
          <a:stretch>
            <a:fillRect/>
          </a:stretch>
        </p:blipFill>
        <p:spPr bwMode="auto">
          <a:xfrm>
            <a:off x="152400" y="3133725"/>
            <a:ext cx="609600" cy="588963"/>
          </a:xfrm>
          <a:prstGeom prst="rect">
            <a:avLst/>
          </a:prstGeom>
          <a:noFill/>
        </p:spPr>
      </p:pic>
      <p:pic>
        <p:nvPicPr>
          <p:cNvPr id="6164" name="Picture 20" descr="C:\Мои документы\Мои рисунки\starblinking.gif"/>
          <p:cNvPicPr>
            <a:picLocks noChangeAspect="1" noChangeArrowheads="1" noCrop="1"/>
          </p:cNvPicPr>
          <p:nvPr/>
        </p:nvPicPr>
        <p:blipFill>
          <a:blip r:embed="rId3" cstate="print"/>
          <a:srcRect/>
          <a:stretch>
            <a:fillRect/>
          </a:stretch>
        </p:blipFill>
        <p:spPr bwMode="auto">
          <a:xfrm>
            <a:off x="533400" y="4492625"/>
            <a:ext cx="533400" cy="515938"/>
          </a:xfrm>
          <a:prstGeom prst="rect">
            <a:avLst/>
          </a:prstGeom>
          <a:noFill/>
        </p:spPr>
      </p:pic>
      <p:pic>
        <p:nvPicPr>
          <p:cNvPr id="6165" name="Picture 21" descr="C:\Мои документы\Мои рисунки\starblinking.gif"/>
          <p:cNvPicPr>
            <a:picLocks noChangeAspect="1" noChangeArrowheads="1" noCrop="1"/>
          </p:cNvPicPr>
          <p:nvPr/>
        </p:nvPicPr>
        <p:blipFill>
          <a:blip r:embed="rId3" cstate="print"/>
          <a:srcRect/>
          <a:stretch>
            <a:fillRect/>
          </a:stretch>
        </p:blipFill>
        <p:spPr bwMode="auto">
          <a:xfrm>
            <a:off x="5867400" y="2840038"/>
            <a:ext cx="609600" cy="588962"/>
          </a:xfrm>
          <a:prstGeom prst="rect">
            <a:avLst/>
          </a:prstGeom>
          <a:noFill/>
        </p:spPr>
      </p:pic>
      <p:pic>
        <p:nvPicPr>
          <p:cNvPr id="6166" name="Picture 22" descr="C:\Мои документы\Мои рисунки\starblinking.gif"/>
          <p:cNvPicPr>
            <a:picLocks noChangeAspect="1" noChangeArrowheads="1" noCrop="1"/>
          </p:cNvPicPr>
          <p:nvPr/>
        </p:nvPicPr>
        <p:blipFill>
          <a:blip r:embed="rId3" cstate="print"/>
          <a:srcRect/>
          <a:stretch>
            <a:fillRect/>
          </a:stretch>
        </p:blipFill>
        <p:spPr bwMode="auto">
          <a:xfrm>
            <a:off x="4572000" y="1295400"/>
            <a:ext cx="609600" cy="588963"/>
          </a:xfrm>
          <a:prstGeom prst="rect">
            <a:avLst/>
          </a:prstGeom>
          <a:noFill/>
        </p:spPr>
      </p:pic>
      <p:pic>
        <p:nvPicPr>
          <p:cNvPr id="6167" name="Picture 23" descr="C:\Мои документы\Мои рисунки\starblinking.gif"/>
          <p:cNvPicPr>
            <a:picLocks noChangeAspect="1" noChangeArrowheads="1" noCrop="1"/>
          </p:cNvPicPr>
          <p:nvPr/>
        </p:nvPicPr>
        <p:blipFill>
          <a:blip r:embed="rId3" cstate="print"/>
          <a:srcRect/>
          <a:stretch>
            <a:fillRect/>
          </a:stretch>
        </p:blipFill>
        <p:spPr bwMode="auto">
          <a:xfrm>
            <a:off x="5029200" y="2286000"/>
            <a:ext cx="609600" cy="588963"/>
          </a:xfrm>
          <a:prstGeom prst="rect">
            <a:avLst/>
          </a:prstGeom>
          <a:noFill/>
        </p:spPr>
      </p:pic>
      <p:pic>
        <p:nvPicPr>
          <p:cNvPr id="6168" name="Picture 24" descr="C:\Мои документы\Мои рисунки\zweig4.gif"/>
          <p:cNvPicPr>
            <a:picLocks noChangeAspect="1" noChangeArrowheads="1"/>
          </p:cNvPicPr>
          <p:nvPr/>
        </p:nvPicPr>
        <p:blipFill>
          <a:blip r:embed="rId4" cstate="print"/>
          <a:srcRect/>
          <a:stretch>
            <a:fillRect/>
          </a:stretch>
        </p:blipFill>
        <p:spPr bwMode="auto">
          <a:xfrm>
            <a:off x="647700" y="5943600"/>
            <a:ext cx="7848600" cy="754063"/>
          </a:xfrm>
          <a:prstGeom prst="rect">
            <a:avLst/>
          </a:prstGeom>
          <a:noFill/>
        </p:spPr>
      </p:pic>
      <p:pic>
        <p:nvPicPr>
          <p:cNvPr id="6169" name="Picture 25" descr="C:\Мои документы\Мои рисунки\xmaslights.gif"/>
          <p:cNvPicPr>
            <a:picLocks noChangeAspect="1" noChangeArrowheads="1" noCrop="1"/>
          </p:cNvPicPr>
          <p:nvPr/>
        </p:nvPicPr>
        <p:blipFill>
          <a:blip r:embed="rId5" cstate="print"/>
          <a:srcRect/>
          <a:stretch>
            <a:fillRect/>
          </a:stretch>
        </p:blipFill>
        <p:spPr bwMode="auto">
          <a:xfrm>
            <a:off x="457200" y="6019800"/>
            <a:ext cx="8229600" cy="525463"/>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6146"/>
                                        </p:tgtEl>
                                        <p:attrNameLst>
                                          <p:attrName>style.visibility</p:attrName>
                                        </p:attrNameLst>
                                      </p:cBhvr>
                                      <p:to>
                                        <p:strVal val="visible"/>
                                      </p:to>
                                    </p:set>
                                  </p:childTnLst>
                                </p:cTn>
                              </p:par>
                            </p:childTnLst>
                          </p:cTn>
                        </p:par>
                        <p:par>
                          <p:cTn id="7" fill="hold">
                            <p:stCondLst>
                              <p:cond delay="1500"/>
                            </p:stCondLst>
                            <p:childTnLst>
                              <p:par>
                                <p:cTn id="8" presetID="2" presetClass="entr" presetSubtype="6" fill="hold" grpId="0" nodeType="afterEffect">
                                  <p:stCondLst>
                                    <p:cond delay="1000"/>
                                  </p:stCondLst>
                                  <p:childTnLst>
                                    <p:set>
                                      <p:cBhvr>
                                        <p:cTn id="9" dur="1" fill="hold">
                                          <p:stCondLst>
                                            <p:cond delay="0"/>
                                          </p:stCondLst>
                                        </p:cTn>
                                        <p:tgtEl>
                                          <p:spTgt spid="6147">
                                            <p:txEl>
                                              <p:pRg st="0" end="0"/>
                                            </p:txEl>
                                          </p:spTgt>
                                        </p:tgtEl>
                                        <p:attrNameLst>
                                          <p:attrName>style.visibility</p:attrName>
                                        </p:attrNameLst>
                                      </p:cBhvr>
                                      <p:to>
                                        <p:strVal val="visible"/>
                                      </p:to>
                                    </p:set>
                                    <p:anim calcmode="lin" valueType="num">
                                      <p:cBhvr additive="base">
                                        <p:cTn id="10" dur="500" fill="hold"/>
                                        <p:tgtEl>
                                          <p:spTgt spid="6147">
                                            <p:txEl>
                                              <p:pRg st="0" end="0"/>
                                            </p:txEl>
                                          </p:spTgt>
                                        </p:tgtEl>
                                        <p:attrNameLst>
                                          <p:attrName>ppt_x</p:attrName>
                                        </p:attrNameLst>
                                      </p:cBhvr>
                                      <p:tavLst>
                                        <p:tav tm="0">
                                          <p:val>
                                            <p:strVal val="1+#ppt_w/2"/>
                                          </p:val>
                                        </p:tav>
                                        <p:tav tm="100000">
                                          <p:val>
                                            <p:strVal val="#ppt_x"/>
                                          </p:val>
                                        </p:tav>
                                      </p:tavLst>
                                    </p:anim>
                                    <p:anim calcmode="lin" valueType="num">
                                      <p:cBhvr additive="base">
                                        <p:cTn id="11"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3000"/>
                            </p:stCondLst>
                            <p:childTnLst>
                              <p:par>
                                <p:cTn id="13" presetID="19" presetClass="entr" presetSubtype="10" fill="hold" nodeType="afterEffect">
                                  <p:stCondLst>
                                    <p:cond delay="1000"/>
                                  </p:stCondLst>
                                  <p:childTnLst>
                                    <p:set>
                                      <p:cBhvr>
                                        <p:cTn id="14" dur="1" fill="hold">
                                          <p:stCondLst>
                                            <p:cond delay="0"/>
                                          </p:stCondLst>
                                        </p:cTn>
                                        <p:tgtEl>
                                          <p:spTgt spid="6157"/>
                                        </p:tgtEl>
                                        <p:attrNameLst>
                                          <p:attrName>style.visibility</p:attrName>
                                        </p:attrNameLst>
                                      </p:cBhvr>
                                      <p:to>
                                        <p:strVal val="visible"/>
                                      </p:to>
                                    </p:set>
                                    <p:anim calcmode="lin" valueType="num">
                                      <p:cBhvr>
                                        <p:cTn id="15" dur="5000" fill="hold"/>
                                        <p:tgtEl>
                                          <p:spTgt spid="6157"/>
                                        </p:tgtEl>
                                        <p:attrNameLst>
                                          <p:attrName>ppt_w</p:attrName>
                                        </p:attrNameLst>
                                      </p:cBhvr>
                                      <p:tavLst>
                                        <p:tav tm="0" fmla="#ppt_w*sin(2.5*pi*$)">
                                          <p:val>
                                            <p:fltVal val="0"/>
                                          </p:val>
                                        </p:tav>
                                        <p:tav tm="100000">
                                          <p:val>
                                            <p:fltVal val="1"/>
                                          </p:val>
                                        </p:tav>
                                      </p:tavLst>
                                    </p:anim>
                                    <p:anim calcmode="lin" valueType="num">
                                      <p:cBhvr>
                                        <p:cTn id="16" dur="5000" fill="hold"/>
                                        <p:tgtEl>
                                          <p:spTgt spid="615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7" grpId="0" build="p" autoUpdateAnimBg="0" advAuto="100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228600"/>
            <a:ext cx="7772400" cy="1295400"/>
          </a:xfrm>
        </p:spPr>
        <p:txBody>
          <a:bodyPr/>
          <a:lstStyle/>
          <a:p>
            <a:r>
              <a:rPr lang="ru-RU" sz="4800" b="1" i="1">
                <a:solidFill>
                  <a:srgbClr val="CC0000"/>
                </a:solidFill>
                <a:effectLst>
                  <a:outerShdw blurRad="38100" dist="38100" dir="2700000" algn="tl">
                    <a:srgbClr val="C0C0C0"/>
                  </a:outerShdw>
                </a:effectLst>
                <a:latin typeface="Vivaldi" pitchFamily="66" charset="0"/>
              </a:rPr>
              <a:t>Der Weihnachtsmann</a:t>
            </a:r>
          </a:p>
        </p:txBody>
      </p:sp>
      <p:sp>
        <p:nvSpPr>
          <p:cNvPr id="13315" name="Rectangle 3"/>
          <p:cNvSpPr>
            <a:spLocks noGrp="1" noChangeArrowheads="1"/>
          </p:cNvSpPr>
          <p:nvPr>
            <p:ph type="body" sz="half" idx="1"/>
          </p:nvPr>
        </p:nvSpPr>
        <p:spPr>
          <a:xfrm>
            <a:off x="533400" y="1371600"/>
            <a:ext cx="4953000" cy="4114800"/>
          </a:xfrm>
        </p:spPr>
        <p:txBody>
          <a:bodyPr/>
          <a:lstStyle/>
          <a:p>
            <a:pPr>
              <a:lnSpc>
                <a:spcPct val="90000"/>
              </a:lnSpc>
              <a:buFontTx/>
              <a:buNone/>
            </a:pPr>
            <a:r>
              <a:rPr lang="de-DE" sz="2400"/>
              <a:t>     </a:t>
            </a:r>
            <a:r>
              <a:rPr lang="ru-RU" sz="2800" i="1">
                <a:solidFill>
                  <a:srgbClr val="003300"/>
                </a:solidFill>
                <a:effectLst>
                  <a:outerShdw blurRad="38100" dist="38100" dir="2700000" algn="tl">
                    <a:srgbClr val="C0C0C0"/>
                  </a:outerShdw>
                </a:effectLst>
                <a:latin typeface="Vivaldi" pitchFamily="66" charset="0"/>
              </a:rPr>
              <a:t>Der Weihnachtsmann tauchte als Wort das erste mal im 18 Jahrhundert auf. Bis dahin hatte weiterhin das Christkind die Gaben gebracht , so wie es auch heute noch in vielen Regionen üblich ist.</a:t>
            </a:r>
            <a:br>
              <a:rPr lang="ru-RU" sz="2800" i="1">
                <a:solidFill>
                  <a:srgbClr val="003300"/>
                </a:solidFill>
                <a:effectLst>
                  <a:outerShdw blurRad="38100" dist="38100" dir="2700000" algn="tl">
                    <a:srgbClr val="C0C0C0"/>
                  </a:outerShdw>
                </a:effectLst>
                <a:latin typeface="Vivaldi" pitchFamily="66" charset="0"/>
              </a:rPr>
            </a:br>
            <a:r>
              <a:rPr lang="ru-RU" sz="2800" i="1">
                <a:solidFill>
                  <a:srgbClr val="003300"/>
                </a:solidFill>
                <a:effectLst>
                  <a:outerShdw blurRad="38100" dist="38100" dir="2700000" algn="tl">
                    <a:srgbClr val="C0C0C0"/>
                  </a:outerShdw>
                </a:effectLst>
                <a:latin typeface="Vivaldi" pitchFamily="66" charset="0"/>
              </a:rPr>
              <a:t/>
            </a:r>
            <a:br>
              <a:rPr lang="ru-RU" sz="2800" i="1">
                <a:solidFill>
                  <a:srgbClr val="003300"/>
                </a:solidFill>
                <a:effectLst>
                  <a:outerShdw blurRad="38100" dist="38100" dir="2700000" algn="tl">
                    <a:srgbClr val="C0C0C0"/>
                  </a:outerShdw>
                </a:effectLst>
                <a:latin typeface="Vivaldi" pitchFamily="66" charset="0"/>
              </a:rPr>
            </a:br>
            <a:r>
              <a:rPr lang="ru-RU" sz="2800" i="1">
                <a:solidFill>
                  <a:srgbClr val="003300"/>
                </a:solidFill>
                <a:effectLst>
                  <a:outerShdw blurRad="38100" dist="38100" dir="2700000" algn="tl">
                    <a:srgbClr val="C0C0C0"/>
                  </a:outerShdw>
                </a:effectLst>
                <a:latin typeface="Vivaldi" pitchFamily="66" charset="0"/>
              </a:rPr>
              <a:t>In vielen Orten wurde nach und nach das Christkind durch den Weihnachtsmann ersetzt und der Weihnachtsmann ist weiter auf dem Vormarsch in seiner Verbreitung. </a:t>
            </a:r>
            <a:br>
              <a:rPr lang="ru-RU" sz="2800" i="1">
                <a:solidFill>
                  <a:srgbClr val="003300"/>
                </a:solidFill>
                <a:effectLst>
                  <a:outerShdw blurRad="38100" dist="38100" dir="2700000" algn="tl">
                    <a:srgbClr val="C0C0C0"/>
                  </a:outerShdw>
                </a:effectLst>
                <a:latin typeface="Vivaldi" pitchFamily="66" charset="0"/>
              </a:rPr>
            </a:br>
            <a:r>
              <a:rPr lang="ru-RU" sz="2800" i="1">
                <a:solidFill>
                  <a:srgbClr val="003300"/>
                </a:solidFill>
                <a:effectLst>
                  <a:outerShdw blurRad="38100" dist="38100" dir="2700000" algn="tl">
                    <a:srgbClr val="C0C0C0"/>
                  </a:outerShdw>
                </a:effectLst>
                <a:latin typeface="Vivaldi" pitchFamily="66" charset="0"/>
              </a:rPr>
              <a:t/>
            </a:r>
            <a:br>
              <a:rPr lang="ru-RU" sz="2800" i="1">
                <a:solidFill>
                  <a:srgbClr val="003300"/>
                </a:solidFill>
                <a:effectLst>
                  <a:outerShdw blurRad="38100" dist="38100" dir="2700000" algn="tl">
                    <a:srgbClr val="C0C0C0"/>
                  </a:outerShdw>
                </a:effectLst>
                <a:latin typeface="Vivaldi" pitchFamily="66" charset="0"/>
              </a:rPr>
            </a:br>
            <a:endParaRPr lang="ru-RU" sz="2800" i="1">
              <a:solidFill>
                <a:srgbClr val="003300"/>
              </a:solidFill>
              <a:effectLst>
                <a:outerShdw blurRad="38100" dist="38100" dir="2700000" algn="tl">
                  <a:srgbClr val="C0C0C0"/>
                </a:outerShdw>
              </a:effectLst>
              <a:latin typeface="Vivaldi" pitchFamily="66" charset="0"/>
            </a:endParaRPr>
          </a:p>
          <a:p>
            <a:pPr algn="r">
              <a:lnSpc>
                <a:spcPct val="90000"/>
              </a:lnSpc>
              <a:buFontTx/>
              <a:buNone/>
            </a:pPr>
            <a:endParaRPr lang="ru-RU" sz="2400">
              <a:solidFill>
                <a:srgbClr val="003300"/>
              </a:solidFill>
            </a:endParaRPr>
          </a:p>
        </p:txBody>
      </p:sp>
      <p:graphicFrame>
        <p:nvGraphicFramePr>
          <p:cNvPr id="13318" name="Object 6" descr="F:\PFiles\MSOffice\Clipart\homeanim\ag00392_.gif"/>
          <p:cNvGraphicFramePr>
            <a:graphicFrameLocks noChangeAspect="1"/>
          </p:cNvGraphicFramePr>
          <p:nvPr>
            <p:ph type="clipArt" sz="half" idx="2"/>
          </p:nvPr>
        </p:nvGraphicFramePr>
        <p:xfrm>
          <a:off x="4953000" y="3581400"/>
          <a:ext cx="4191000" cy="2638425"/>
        </p:xfrm>
        <a:graphic>
          <a:graphicData uri="http://schemas.openxmlformats.org/drawingml/2006/compatibility">
            <com:legacyDrawing xmlns:com="http://schemas.openxmlformats.org/drawingml/2006/compatibility" spid="_x0000_s13318"/>
          </a:graphicData>
        </a:graphic>
      </p:graphicFrame>
      <p:pic>
        <p:nvPicPr>
          <p:cNvPr id="13322" name="Picture 10" descr="C:\Мои документы\Мои рисунки\starblinking.gif"/>
          <p:cNvPicPr>
            <a:picLocks noChangeAspect="1" noChangeArrowheads="1" noCrop="1"/>
          </p:cNvPicPr>
          <p:nvPr/>
        </p:nvPicPr>
        <p:blipFill>
          <a:blip r:embed="rId3" cstate="print"/>
          <a:srcRect/>
          <a:stretch>
            <a:fillRect/>
          </a:stretch>
        </p:blipFill>
        <p:spPr bwMode="auto">
          <a:xfrm>
            <a:off x="0" y="1447800"/>
            <a:ext cx="533400" cy="515938"/>
          </a:xfrm>
          <a:prstGeom prst="rect">
            <a:avLst/>
          </a:prstGeom>
          <a:noFill/>
        </p:spPr>
      </p:pic>
      <p:pic>
        <p:nvPicPr>
          <p:cNvPr id="13323" name="Picture 11" descr="C:\Мои документы\Мои рисунки\starblinking.gif"/>
          <p:cNvPicPr>
            <a:picLocks noChangeAspect="1" noChangeArrowheads="1" noCrop="1"/>
          </p:cNvPicPr>
          <p:nvPr/>
        </p:nvPicPr>
        <p:blipFill>
          <a:blip r:embed="rId3" cstate="print"/>
          <a:srcRect/>
          <a:stretch>
            <a:fillRect/>
          </a:stretch>
        </p:blipFill>
        <p:spPr bwMode="auto">
          <a:xfrm>
            <a:off x="228600" y="2438400"/>
            <a:ext cx="609600" cy="588963"/>
          </a:xfrm>
          <a:prstGeom prst="rect">
            <a:avLst/>
          </a:prstGeom>
          <a:noFill/>
        </p:spPr>
      </p:pic>
      <p:pic>
        <p:nvPicPr>
          <p:cNvPr id="13324" name="Picture 12" descr="C:\Мои документы\Мои рисунки\starblinking.gif"/>
          <p:cNvPicPr>
            <a:picLocks noChangeAspect="1" noChangeArrowheads="1" noCrop="1"/>
          </p:cNvPicPr>
          <p:nvPr/>
        </p:nvPicPr>
        <p:blipFill>
          <a:blip r:embed="rId3" cstate="print"/>
          <a:srcRect/>
          <a:stretch>
            <a:fillRect/>
          </a:stretch>
        </p:blipFill>
        <p:spPr bwMode="auto">
          <a:xfrm>
            <a:off x="228600" y="304800"/>
            <a:ext cx="762000" cy="736600"/>
          </a:xfrm>
          <a:prstGeom prst="rect">
            <a:avLst/>
          </a:prstGeom>
          <a:noFill/>
        </p:spPr>
      </p:pic>
      <p:pic>
        <p:nvPicPr>
          <p:cNvPr id="13325" name="Picture 13" descr="C:\Мои документы\Мои рисунки\starblinking.gif"/>
          <p:cNvPicPr>
            <a:picLocks noChangeAspect="1" noChangeArrowheads="1" noCrop="1"/>
          </p:cNvPicPr>
          <p:nvPr/>
        </p:nvPicPr>
        <p:blipFill>
          <a:blip r:embed="rId3" cstate="print"/>
          <a:srcRect/>
          <a:stretch>
            <a:fillRect/>
          </a:stretch>
        </p:blipFill>
        <p:spPr bwMode="auto">
          <a:xfrm>
            <a:off x="228600" y="5867400"/>
            <a:ext cx="762000" cy="736600"/>
          </a:xfrm>
          <a:prstGeom prst="rect">
            <a:avLst/>
          </a:prstGeom>
          <a:noFill/>
        </p:spPr>
      </p:pic>
      <p:pic>
        <p:nvPicPr>
          <p:cNvPr id="13326" name="Picture 14" descr="C:\Мои документы\Мои рисунки\starblinking.gif"/>
          <p:cNvPicPr>
            <a:picLocks noChangeAspect="1" noChangeArrowheads="1" noCrop="1"/>
          </p:cNvPicPr>
          <p:nvPr/>
        </p:nvPicPr>
        <p:blipFill>
          <a:blip r:embed="rId3" cstate="print"/>
          <a:srcRect/>
          <a:stretch>
            <a:fillRect/>
          </a:stretch>
        </p:blipFill>
        <p:spPr bwMode="auto">
          <a:xfrm>
            <a:off x="6705600" y="3657600"/>
            <a:ext cx="533400" cy="515938"/>
          </a:xfrm>
          <a:prstGeom prst="rect">
            <a:avLst/>
          </a:prstGeom>
          <a:noFill/>
        </p:spPr>
      </p:pic>
      <p:pic>
        <p:nvPicPr>
          <p:cNvPr id="13327" name="Picture 15" descr="C:\Мои документы\Мои рисунки\starblinking.gif"/>
          <p:cNvPicPr>
            <a:picLocks noChangeAspect="1" noChangeArrowheads="1" noCrop="1"/>
          </p:cNvPicPr>
          <p:nvPr/>
        </p:nvPicPr>
        <p:blipFill>
          <a:blip r:embed="rId3" cstate="print"/>
          <a:srcRect/>
          <a:stretch>
            <a:fillRect/>
          </a:stretch>
        </p:blipFill>
        <p:spPr bwMode="auto">
          <a:xfrm>
            <a:off x="5410200" y="2438400"/>
            <a:ext cx="533400" cy="515938"/>
          </a:xfrm>
          <a:prstGeom prst="rect">
            <a:avLst/>
          </a:prstGeom>
          <a:noFill/>
        </p:spPr>
      </p:pic>
      <p:pic>
        <p:nvPicPr>
          <p:cNvPr id="13328" name="Picture 16" descr="C:\Мои документы\Мои рисунки\starblinking.gif"/>
          <p:cNvPicPr>
            <a:picLocks noChangeAspect="1" noChangeArrowheads="1" noCrop="1"/>
          </p:cNvPicPr>
          <p:nvPr/>
        </p:nvPicPr>
        <p:blipFill>
          <a:blip r:embed="rId3" cstate="print"/>
          <a:srcRect/>
          <a:stretch>
            <a:fillRect/>
          </a:stretch>
        </p:blipFill>
        <p:spPr bwMode="auto">
          <a:xfrm>
            <a:off x="5334000" y="3429000"/>
            <a:ext cx="609600" cy="588963"/>
          </a:xfrm>
          <a:prstGeom prst="rect">
            <a:avLst/>
          </a:prstGeom>
          <a:noFill/>
        </p:spPr>
      </p:pic>
      <p:pic>
        <p:nvPicPr>
          <p:cNvPr id="13329" name="Picture 17" descr="C:\Мои документы\Мои рисунки\starblinking.gif"/>
          <p:cNvPicPr>
            <a:picLocks noChangeAspect="1" noChangeArrowheads="1" noCrop="1"/>
          </p:cNvPicPr>
          <p:nvPr/>
        </p:nvPicPr>
        <p:blipFill>
          <a:blip r:embed="rId3" cstate="print"/>
          <a:srcRect/>
          <a:stretch>
            <a:fillRect/>
          </a:stretch>
        </p:blipFill>
        <p:spPr bwMode="auto">
          <a:xfrm>
            <a:off x="533400" y="3657600"/>
            <a:ext cx="533400" cy="515938"/>
          </a:xfrm>
          <a:prstGeom prst="rect">
            <a:avLst/>
          </a:prstGeom>
          <a:noFill/>
        </p:spPr>
      </p:pic>
      <p:pic>
        <p:nvPicPr>
          <p:cNvPr id="13330" name="Picture 18" descr="C:\Мои документы\Мои рисунки\starblinking.gif"/>
          <p:cNvPicPr>
            <a:picLocks noChangeAspect="1" noChangeArrowheads="1" noCrop="1"/>
          </p:cNvPicPr>
          <p:nvPr/>
        </p:nvPicPr>
        <p:blipFill>
          <a:blip r:embed="rId3" cstate="print"/>
          <a:srcRect/>
          <a:stretch>
            <a:fillRect/>
          </a:stretch>
        </p:blipFill>
        <p:spPr bwMode="auto">
          <a:xfrm>
            <a:off x="0" y="4572000"/>
            <a:ext cx="762000" cy="738188"/>
          </a:xfrm>
          <a:prstGeom prst="rect">
            <a:avLst/>
          </a:prstGeom>
          <a:noFill/>
        </p:spPr>
      </p:pic>
      <p:pic>
        <p:nvPicPr>
          <p:cNvPr id="13331" name="Picture 19" descr="C:\Мои документы\Мои рисунки\xmaslights.gif"/>
          <p:cNvPicPr>
            <a:picLocks noChangeAspect="1" noChangeArrowheads="1" noCrop="1"/>
          </p:cNvPicPr>
          <p:nvPr/>
        </p:nvPicPr>
        <p:blipFill>
          <a:blip r:embed="rId4" cstate="print"/>
          <a:srcRect/>
          <a:stretch>
            <a:fillRect/>
          </a:stretch>
        </p:blipFill>
        <p:spPr bwMode="auto">
          <a:xfrm>
            <a:off x="457200" y="6019800"/>
            <a:ext cx="8229600" cy="525463"/>
          </a:xfrm>
          <a:prstGeom prst="rect">
            <a:avLst/>
          </a:prstGeom>
          <a:noFill/>
        </p:spPr>
      </p:pic>
      <p:pic>
        <p:nvPicPr>
          <p:cNvPr id="13332" name="Picture 20" descr="C:\Мои документы\Мои рисунки\xmaslights.gif"/>
          <p:cNvPicPr>
            <a:picLocks noChangeAspect="1" noChangeArrowheads="1" noCrop="1"/>
          </p:cNvPicPr>
          <p:nvPr/>
        </p:nvPicPr>
        <p:blipFill>
          <a:blip r:embed="rId4" cstate="print"/>
          <a:srcRect/>
          <a:stretch>
            <a:fillRect/>
          </a:stretch>
        </p:blipFill>
        <p:spPr bwMode="auto">
          <a:xfrm>
            <a:off x="457200" y="0"/>
            <a:ext cx="8229600" cy="525463"/>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afterEffect">
                                  <p:stCondLst>
                                    <p:cond delay="1000"/>
                                  </p:stCondLst>
                                  <p:childTnLst>
                                    <p:set>
                                      <p:cBhvr>
                                        <p:cTn id="6" dur="1" fill="hold">
                                          <p:stCondLst>
                                            <p:cond delay="0"/>
                                          </p:stCondLst>
                                        </p:cTn>
                                        <p:tgtEl>
                                          <p:spTgt spid="13314"/>
                                        </p:tgtEl>
                                        <p:attrNameLst>
                                          <p:attrName>style.visibility</p:attrName>
                                        </p:attrNameLst>
                                      </p:cBhvr>
                                      <p:to>
                                        <p:strVal val="visible"/>
                                      </p:to>
                                    </p:set>
                                    <p:animEffect transition="in" filter="blinds(vertical)">
                                      <p:cBhvr>
                                        <p:cTn id="7" dur="500"/>
                                        <p:tgtEl>
                                          <p:spTgt spid="13314"/>
                                        </p:tgtEl>
                                      </p:cBhvr>
                                    </p:animEffect>
                                  </p:childTnLst>
                                </p:cTn>
                              </p:par>
                            </p:childTnLst>
                          </p:cTn>
                        </p:par>
                        <p:par>
                          <p:cTn id="8" fill="hold">
                            <p:stCondLst>
                              <p:cond delay="1500"/>
                            </p:stCondLst>
                            <p:childTnLst>
                              <p:par>
                                <p:cTn id="9" presetID="2" presetClass="entr" presetSubtype="12" fill="hold" grpId="0" nodeType="afterEffect">
                                  <p:stCondLst>
                                    <p:cond delay="1000"/>
                                  </p:stCondLst>
                                  <p:childTnLst>
                                    <p:set>
                                      <p:cBhvr>
                                        <p:cTn id="10" dur="1" fill="hold">
                                          <p:stCondLst>
                                            <p:cond delay="0"/>
                                          </p:stCondLst>
                                        </p:cTn>
                                        <p:tgtEl>
                                          <p:spTgt spid="13315">
                                            <p:txEl>
                                              <p:pRg st="0" end="0"/>
                                            </p:txEl>
                                          </p:spTgt>
                                        </p:tgtEl>
                                        <p:attrNameLst>
                                          <p:attrName>style.visibility</p:attrName>
                                        </p:attrNameLst>
                                      </p:cBhvr>
                                      <p:to>
                                        <p:strVal val="visible"/>
                                      </p:to>
                                    </p:set>
                                    <p:anim calcmode="lin" valueType="num">
                                      <p:cBhvr additive="base">
                                        <p:cTn id="11" dur="500" fill="hold"/>
                                        <p:tgtEl>
                                          <p:spTgt spid="13315">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3315">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3000"/>
                            </p:stCondLst>
                            <p:childTnLst>
                              <p:par>
                                <p:cTn id="14" presetID="2" presetClass="entr" presetSubtype="12" fill="hold" nodeType="afterEffect">
                                  <p:stCondLst>
                                    <p:cond delay="0"/>
                                  </p:stCondLst>
                                  <p:childTnLst>
                                    <p:set>
                                      <p:cBhvr>
                                        <p:cTn id="15" dur="1" fill="hold">
                                          <p:stCondLst>
                                            <p:cond delay="0"/>
                                          </p:stCondLst>
                                        </p:cTn>
                                        <p:tgtEl>
                                          <p:spTgt spid="13318"/>
                                        </p:tgtEl>
                                        <p:attrNameLst>
                                          <p:attrName>style.visibility</p:attrName>
                                        </p:attrNameLst>
                                      </p:cBhvr>
                                      <p:to>
                                        <p:strVal val="visible"/>
                                      </p:to>
                                    </p:set>
                                    <p:anim calcmode="lin" valueType="num">
                                      <p:cBhvr additive="base">
                                        <p:cTn id="16" dur="500" fill="hold"/>
                                        <p:tgtEl>
                                          <p:spTgt spid="13318"/>
                                        </p:tgtEl>
                                        <p:attrNameLst>
                                          <p:attrName>ppt_x</p:attrName>
                                        </p:attrNameLst>
                                      </p:cBhvr>
                                      <p:tavLst>
                                        <p:tav tm="0">
                                          <p:val>
                                            <p:strVal val="0-#ppt_w/2"/>
                                          </p:val>
                                        </p:tav>
                                        <p:tav tm="100000">
                                          <p:val>
                                            <p:strVal val="#ppt_x"/>
                                          </p:val>
                                        </p:tav>
                                      </p:tavLst>
                                    </p:anim>
                                    <p:anim calcmode="lin" valueType="num">
                                      <p:cBhvr additive="base">
                                        <p:cTn id="17" dur="500" fill="hold"/>
                                        <p:tgtEl>
                                          <p:spTgt spid="133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build="p" autoUpdateAnimBg="0" advAuto="100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14400" y="152400"/>
            <a:ext cx="7772400" cy="1143000"/>
          </a:xfrm>
        </p:spPr>
        <p:txBody>
          <a:bodyPr/>
          <a:lstStyle/>
          <a:p>
            <a:r>
              <a:rPr lang="de-DE" sz="4800" b="1" i="1">
                <a:solidFill>
                  <a:srgbClr val="CC0000"/>
                </a:solidFill>
                <a:latin typeface="Vivaldi" pitchFamily="66" charset="0"/>
              </a:rPr>
              <a:t>Weihnachtsbaum</a:t>
            </a:r>
            <a:endParaRPr lang="ru-RU" sz="4800" b="1" i="1">
              <a:solidFill>
                <a:srgbClr val="CC0000"/>
              </a:solidFill>
              <a:latin typeface="Vivaldi" pitchFamily="66" charset="0"/>
            </a:endParaRPr>
          </a:p>
        </p:txBody>
      </p:sp>
      <p:sp>
        <p:nvSpPr>
          <p:cNvPr id="7171" name="Rectangle 3"/>
          <p:cNvSpPr>
            <a:spLocks noGrp="1" noChangeArrowheads="1"/>
          </p:cNvSpPr>
          <p:nvPr>
            <p:ph type="body" sz="half" idx="1"/>
          </p:nvPr>
        </p:nvSpPr>
        <p:spPr>
          <a:xfrm>
            <a:off x="3581400" y="2895600"/>
            <a:ext cx="4800600" cy="3429000"/>
          </a:xfrm>
        </p:spPr>
        <p:txBody>
          <a:bodyPr/>
          <a:lstStyle/>
          <a:p>
            <a:pPr algn="ctr">
              <a:buFontTx/>
              <a:buNone/>
            </a:pPr>
            <a:r>
              <a:rPr lang="de-DE" sz="2800" i="1">
                <a:solidFill>
                  <a:srgbClr val="990033"/>
                </a:solidFill>
                <a:effectLst>
                  <a:outerShdw blurRad="38100" dist="38100" dir="2700000" algn="tl">
                    <a:srgbClr val="C0C0C0"/>
                  </a:outerShdw>
                </a:effectLst>
                <a:latin typeface="Vivaldi" pitchFamily="66" charset="0"/>
              </a:rPr>
              <a:t>Am heiligen Abend wird noch heller in den Zimmern: von den Weihnachtsbäumen. Der Weihnachtsbaum ist ein baum mit Lichterketten. Als Weihnachtsbäume werden gewöhnlich Tannenbäume gebraucht.</a:t>
            </a:r>
            <a:endParaRPr lang="ru-RU" sz="2800" i="1">
              <a:solidFill>
                <a:srgbClr val="990033"/>
              </a:solidFill>
              <a:effectLst>
                <a:outerShdw blurRad="38100" dist="38100" dir="2700000" algn="tl">
                  <a:srgbClr val="C0C0C0"/>
                </a:outerShdw>
              </a:effectLst>
              <a:latin typeface="Vivaldi" pitchFamily="66" charset="0"/>
            </a:endParaRPr>
          </a:p>
        </p:txBody>
      </p:sp>
      <p:pic>
        <p:nvPicPr>
          <p:cNvPr id="7179" name="Picture 11" descr="C:\Мои документы\Мои рисунки\blinktree.gif"/>
          <p:cNvPicPr>
            <a:picLocks noChangeAspect="1" noChangeArrowheads="1" noCrop="1"/>
          </p:cNvPicPr>
          <p:nvPr/>
        </p:nvPicPr>
        <p:blipFill>
          <a:blip r:embed="rId2" cstate="print"/>
          <a:srcRect/>
          <a:stretch>
            <a:fillRect/>
          </a:stretch>
        </p:blipFill>
        <p:spPr bwMode="auto">
          <a:xfrm>
            <a:off x="0" y="762000"/>
            <a:ext cx="5257800" cy="6553200"/>
          </a:xfrm>
          <a:prstGeom prst="rect">
            <a:avLst/>
          </a:prstGeom>
          <a:noFill/>
        </p:spPr>
      </p:pic>
      <p:pic>
        <p:nvPicPr>
          <p:cNvPr id="7181" name="Picture 13" descr="C:\Мои документы\Мои рисунки\starblinking.gif"/>
          <p:cNvPicPr>
            <a:picLocks noChangeAspect="1" noChangeArrowheads="1" noCrop="1"/>
          </p:cNvPicPr>
          <p:nvPr/>
        </p:nvPicPr>
        <p:blipFill>
          <a:blip r:embed="rId3" cstate="print"/>
          <a:srcRect/>
          <a:stretch>
            <a:fillRect/>
          </a:stretch>
        </p:blipFill>
        <p:spPr bwMode="auto">
          <a:xfrm>
            <a:off x="228600" y="2840038"/>
            <a:ext cx="609600" cy="588962"/>
          </a:xfrm>
          <a:prstGeom prst="rect">
            <a:avLst/>
          </a:prstGeom>
          <a:noFill/>
        </p:spPr>
      </p:pic>
      <p:pic>
        <p:nvPicPr>
          <p:cNvPr id="7182" name="Picture 14" descr="C:\Мои документы\Мои рисунки\starblinking.gif"/>
          <p:cNvPicPr>
            <a:picLocks noChangeAspect="1" noChangeArrowheads="1" noCrop="1"/>
          </p:cNvPicPr>
          <p:nvPr/>
        </p:nvPicPr>
        <p:blipFill>
          <a:blip r:embed="rId3" cstate="print"/>
          <a:srcRect/>
          <a:stretch>
            <a:fillRect/>
          </a:stretch>
        </p:blipFill>
        <p:spPr bwMode="auto">
          <a:xfrm>
            <a:off x="228600" y="228600"/>
            <a:ext cx="609600" cy="588963"/>
          </a:xfrm>
          <a:prstGeom prst="rect">
            <a:avLst/>
          </a:prstGeom>
          <a:noFill/>
        </p:spPr>
      </p:pic>
      <p:pic>
        <p:nvPicPr>
          <p:cNvPr id="7183" name="Picture 15" descr="C:\Мои документы\Мои рисунки\starblinking.gif"/>
          <p:cNvPicPr>
            <a:picLocks noChangeAspect="1" noChangeArrowheads="1" noCrop="1"/>
          </p:cNvPicPr>
          <p:nvPr/>
        </p:nvPicPr>
        <p:blipFill>
          <a:blip r:embed="rId3" cstate="print"/>
          <a:srcRect/>
          <a:stretch>
            <a:fillRect/>
          </a:stretch>
        </p:blipFill>
        <p:spPr bwMode="auto">
          <a:xfrm>
            <a:off x="533400" y="4267200"/>
            <a:ext cx="609600" cy="588963"/>
          </a:xfrm>
          <a:prstGeom prst="rect">
            <a:avLst/>
          </a:prstGeom>
          <a:noFill/>
        </p:spPr>
      </p:pic>
      <p:pic>
        <p:nvPicPr>
          <p:cNvPr id="7185" name="Picture 17" descr="C:\Мои документы\Мои рисунки\starblinking.gif"/>
          <p:cNvPicPr>
            <a:picLocks noChangeAspect="1" noChangeArrowheads="1" noCrop="1"/>
          </p:cNvPicPr>
          <p:nvPr/>
        </p:nvPicPr>
        <p:blipFill>
          <a:blip r:embed="rId3" cstate="print"/>
          <a:srcRect/>
          <a:stretch>
            <a:fillRect/>
          </a:stretch>
        </p:blipFill>
        <p:spPr bwMode="auto">
          <a:xfrm>
            <a:off x="152400" y="5715000"/>
            <a:ext cx="609600" cy="588963"/>
          </a:xfrm>
          <a:prstGeom prst="rect">
            <a:avLst/>
          </a:prstGeom>
          <a:noFill/>
        </p:spPr>
      </p:pic>
      <p:pic>
        <p:nvPicPr>
          <p:cNvPr id="7186" name="Picture 18" descr="C:\Мои документы\Мои рисунки\starblinking.gif"/>
          <p:cNvPicPr>
            <a:picLocks noChangeAspect="1" noChangeArrowheads="1" noCrop="1"/>
          </p:cNvPicPr>
          <p:nvPr/>
        </p:nvPicPr>
        <p:blipFill>
          <a:blip r:embed="rId3" cstate="print"/>
          <a:srcRect/>
          <a:stretch>
            <a:fillRect/>
          </a:stretch>
        </p:blipFill>
        <p:spPr bwMode="auto">
          <a:xfrm>
            <a:off x="533400" y="1600200"/>
            <a:ext cx="609600" cy="588963"/>
          </a:xfrm>
          <a:prstGeom prst="rect">
            <a:avLst/>
          </a:prstGeom>
          <a:noFill/>
        </p:spPr>
      </p:pic>
      <p:pic>
        <p:nvPicPr>
          <p:cNvPr id="7189" name="Picture 21" descr="C:\Мои документы\Мои рисунки\zweig4.gif"/>
          <p:cNvPicPr>
            <a:picLocks noChangeAspect="1" noChangeArrowheads="1"/>
          </p:cNvPicPr>
          <p:nvPr/>
        </p:nvPicPr>
        <p:blipFill>
          <a:blip r:embed="rId4" cstate="print"/>
          <a:srcRect/>
          <a:stretch>
            <a:fillRect/>
          </a:stretch>
        </p:blipFill>
        <p:spPr bwMode="auto">
          <a:xfrm>
            <a:off x="647700" y="5867400"/>
            <a:ext cx="7848600" cy="754063"/>
          </a:xfrm>
          <a:prstGeom prst="rect">
            <a:avLst/>
          </a:prstGeom>
          <a:noFill/>
        </p:spPr>
      </p:pic>
      <p:pic>
        <p:nvPicPr>
          <p:cNvPr id="7190" name="Picture 22" descr="C:\Мои документы\Мои рисунки\starblinking.gif"/>
          <p:cNvPicPr>
            <a:picLocks noChangeAspect="1" noChangeArrowheads="1" noCrop="1"/>
          </p:cNvPicPr>
          <p:nvPr/>
        </p:nvPicPr>
        <p:blipFill>
          <a:blip r:embed="rId3" cstate="print"/>
          <a:srcRect/>
          <a:stretch>
            <a:fillRect/>
          </a:stretch>
        </p:blipFill>
        <p:spPr bwMode="auto">
          <a:xfrm>
            <a:off x="3886200" y="1676400"/>
            <a:ext cx="685800" cy="588963"/>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0-#ppt_w/2"/>
                                          </p:val>
                                        </p:tav>
                                        <p:tav tm="100000">
                                          <p:val>
                                            <p:strVal val="#ppt_x"/>
                                          </p:val>
                                        </p:tav>
                                      </p:tavLst>
                                    </p:anim>
                                    <p:anim calcmode="lin" valueType="num">
                                      <p:cBhvr additive="base">
                                        <p:cTn id="8" dur="500" fill="hold"/>
                                        <p:tgtEl>
                                          <p:spTgt spid="7170"/>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2" presetClass="entr" presetSubtype="2" fill="hold" grpId="0" nodeType="afterEffect">
                                  <p:stCondLst>
                                    <p:cond delay="1000"/>
                                  </p:stCondLst>
                                  <p:childTnLst>
                                    <p:set>
                                      <p:cBhvr>
                                        <p:cTn id="11" dur="1" fill="hold">
                                          <p:stCondLst>
                                            <p:cond delay="0"/>
                                          </p:stCondLst>
                                        </p:cTn>
                                        <p:tgtEl>
                                          <p:spTgt spid="7171">
                                            <p:txEl>
                                              <p:pRg st="0" end="0"/>
                                            </p:txEl>
                                          </p:spTgt>
                                        </p:tgtEl>
                                        <p:attrNameLst>
                                          <p:attrName>style.visibility</p:attrName>
                                        </p:attrNameLst>
                                      </p:cBhvr>
                                      <p:to>
                                        <p:strVal val="visible"/>
                                      </p:to>
                                    </p:set>
                                    <p:animEffect transition="in" filter="slide(fromRight)">
                                      <p:cBhvr>
                                        <p:cTn id="12" dur="500"/>
                                        <p:tgtEl>
                                          <p:spTgt spid="7171">
                                            <p:txEl>
                                              <p:pRg st="0" end="0"/>
                                            </p:txEl>
                                          </p:spTgt>
                                        </p:tgtEl>
                                      </p:cBhvr>
                                    </p:animEffect>
                                  </p:childTnLst>
                                </p:cTn>
                              </p:par>
                            </p:childTnLst>
                          </p:cTn>
                        </p:par>
                        <p:par>
                          <p:cTn id="13" fill="hold">
                            <p:stCondLst>
                              <p:cond delay="3000"/>
                            </p:stCondLst>
                            <p:childTnLst>
                              <p:par>
                                <p:cTn id="14" presetID="15" presetClass="entr" presetSubtype="0" fill="hold" nodeType="afterEffect">
                                  <p:stCondLst>
                                    <p:cond delay="1000"/>
                                  </p:stCondLst>
                                  <p:childTnLst>
                                    <p:set>
                                      <p:cBhvr>
                                        <p:cTn id="15" dur="1" fill="hold">
                                          <p:stCondLst>
                                            <p:cond delay="0"/>
                                          </p:stCondLst>
                                        </p:cTn>
                                        <p:tgtEl>
                                          <p:spTgt spid="7179"/>
                                        </p:tgtEl>
                                        <p:attrNameLst>
                                          <p:attrName>style.visibility</p:attrName>
                                        </p:attrNameLst>
                                      </p:cBhvr>
                                      <p:to>
                                        <p:strVal val="visible"/>
                                      </p:to>
                                    </p:set>
                                    <p:anim calcmode="lin" valueType="num">
                                      <p:cBhvr>
                                        <p:cTn id="16" dur="1000" fill="hold"/>
                                        <p:tgtEl>
                                          <p:spTgt spid="7179"/>
                                        </p:tgtEl>
                                        <p:attrNameLst>
                                          <p:attrName>ppt_w</p:attrName>
                                        </p:attrNameLst>
                                      </p:cBhvr>
                                      <p:tavLst>
                                        <p:tav tm="0">
                                          <p:val>
                                            <p:fltVal val="0"/>
                                          </p:val>
                                        </p:tav>
                                        <p:tav tm="100000">
                                          <p:val>
                                            <p:strVal val="#ppt_w"/>
                                          </p:val>
                                        </p:tav>
                                      </p:tavLst>
                                    </p:anim>
                                    <p:anim calcmode="lin" valueType="num">
                                      <p:cBhvr>
                                        <p:cTn id="17" dur="1000" fill="hold"/>
                                        <p:tgtEl>
                                          <p:spTgt spid="7179"/>
                                        </p:tgtEl>
                                        <p:attrNameLst>
                                          <p:attrName>ppt_h</p:attrName>
                                        </p:attrNameLst>
                                      </p:cBhvr>
                                      <p:tavLst>
                                        <p:tav tm="0">
                                          <p:val>
                                            <p:fltVal val="0"/>
                                          </p:val>
                                        </p:tav>
                                        <p:tav tm="100000">
                                          <p:val>
                                            <p:strVal val="#ppt_h"/>
                                          </p:val>
                                        </p:tav>
                                      </p:tavLst>
                                    </p:anim>
                                    <p:anim calcmode="lin" valueType="num">
                                      <p:cBhvr>
                                        <p:cTn id="18" dur="1000" fill="hold"/>
                                        <p:tgtEl>
                                          <p:spTgt spid="7179"/>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717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build="p" autoUpdateAnimBg="0" advAuto="100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143000" y="304800"/>
            <a:ext cx="7772400" cy="1143000"/>
          </a:xfrm>
        </p:spPr>
        <p:txBody>
          <a:bodyPr/>
          <a:lstStyle/>
          <a:p>
            <a:r>
              <a:rPr lang="de-DE" sz="4800" b="1" i="1">
                <a:solidFill>
                  <a:srgbClr val="CC0000"/>
                </a:solidFill>
                <a:latin typeface="Vivaldi" pitchFamily="66" charset="0"/>
              </a:rPr>
              <a:t>Weihnachtsessen</a:t>
            </a:r>
            <a:r>
              <a:rPr lang="ru-RU" sz="4800" b="1" i="1">
                <a:solidFill>
                  <a:srgbClr val="CC0000"/>
                </a:solidFill>
                <a:latin typeface="Vivaldi" pitchFamily="66" charset="0"/>
              </a:rPr>
              <a:t>                                                                                           </a:t>
            </a:r>
          </a:p>
        </p:txBody>
      </p:sp>
      <p:pic>
        <p:nvPicPr>
          <p:cNvPr id="8199" name="Picture 7" descr="C:\Мои документы\Мои рисунки\Essen%2002-klein.jpe"/>
          <p:cNvPicPr>
            <a:picLocks noChangeAspect="1" noChangeArrowheads="1"/>
          </p:cNvPicPr>
          <p:nvPr>
            <p:ph type="clipArt" sz="half" idx="2"/>
          </p:nvPr>
        </p:nvPicPr>
        <p:blipFill>
          <a:blip r:embed="rId2" cstate="print"/>
          <a:srcRect/>
          <a:stretch>
            <a:fillRect/>
          </a:stretch>
        </p:blipFill>
        <p:spPr>
          <a:xfrm>
            <a:off x="4572000" y="3124200"/>
            <a:ext cx="3810000" cy="3132138"/>
          </a:xfrm>
          <a:noFill/>
          <a:ln/>
        </p:spPr>
      </p:pic>
      <p:pic>
        <p:nvPicPr>
          <p:cNvPr id="8200" name="Picture 8" descr="C:\Мои документы\Мои рисунки\zapfen2.gif"/>
          <p:cNvPicPr>
            <a:picLocks noChangeAspect="1" noChangeArrowheads="1"/>
          </p:cNvPicPr>
          <p:nvPr/>
        </p:nvPicPr>
        <p:blipFill>
          <a:blip r:embed="rId3" cstate="print"/>
          <a:srcRect/>
          <a:stretch>
            <a:fillRect/>
          </a:stretch>
        </p:blipFill>
        <p:spPr bwMode="auto">
          <a:xfrm>
            <a:off x="533400" y="5638800"/>
            <a:ext cx="8382000" cy="982663"/>
          </a:xfrm>
          <a:prstGeom prst="rect">
            <a:avLst/>
          </a:prstGeom>
          <a:noFill/>
        </p:spPr>
      </p:pic>
      <p:sp>
        <p:nvSpPr>
          <p:cNvPr id="8202" name="Rectangle 10"/>
          <p:cNvSpPr>
            <a:spLocks noGrp="1" noChangeArrowheads="1"/>
          </p:cNvSpPr>
          <p:nvPr>
            <p:ph type="body" sz="half" idx="1"/>
          </p:nvPr>
        </p:nvSpPr>
        <p:spPr>
          <a:xfrm>
            <a:off x="762000" y="1295400"/>
            <a:ext cx="3810000" cy="4495800"/>
          </a:xfrm>
        </p:spPr>
        <p:txBody>
          <a:bodyPr/>
          <a:lstStyle/>
          <a:p>
            <a:pPr>
              <a:buFontTx/>
              <a:buNone/>
            </a:pPr>
            <a:r>
              <a:rPr lang="de-DE" sz="2400">
                <a:effectLst>
                  <a:outerShdw blurRad="38100" dist="38100" dir="2700000" algn="tl">
                    <a:srgbClr val="C0C0C0"/>
                  </a:outerShdw>
                </a:effectLst>
                <a:latin typeface="Vivaldi" pitchFamily="66" charset="0"/>
                <a:cs typeface="Times New Roman" charset="0"/>
              </a:rPr>
              <a:t>     </a:t>
            </a:r>
            <a:r>
              <a:rPr lang="de-DE" sz="2400">
                <a:solidFill>
                  <a:srgbClr val="003300"/>
                </a:solidFill>
                <a:effectLst>
                  <a:outerShdw blurRad="38100" dist="38100" dir="2700000" algn="tl">
                    <a:srgbClr val="C0C0C0"/>
                  </a:outerShdw>
                </a:effectLst>
                <a:latin typeface="Vivaldi" pitchFamily="66" charset="0"/>
                <a:cs typeface="Times New Roman" charset="0"/>
              </a:rPr>
              <a:t>Eine Gans auf den festlichen Tisch an Weihnachten zu bringen ist in Deutschland erst nach 1600 populär geworden. Dieser Brauch kommt, man sollte es kaum glauben, aus England. Elisabeth I. erhielt gerade am Heiligen Abend die Nachricht vom Sieg über die spanische Armada und gerade in dem Moment, als ihr die Gans serviert wurde. </a:t>
            </a:r>
            <a:endParaRPr lang="ru-RU" sz="2400">
              <a:solidFill>
                <a:srgbClr val="003300"/>
              </a:solidFill>
              <a:effectLst>
                <a:outerShdw blurRad="38100" dist="38100" dir="2700000" algn="tl">
                  <a:srgbClr val="C0C0C0"/>
                </a:outerShdw>
              </a:effectLst>
              <a:latin typeface="Vivaldi" pitchFamily="66" charset="0"/>
              <a:cs typeface="Times New Roman" charset="0"/>
            </a:endParaRPr>
          </a:p>
        </p:txBody>
      </p:sp>
      <p:pic>
        <p:nvPicPr>
          <p:cNvPr id="8204" name="Picture 12" descr="C:\Мои документы\Мои рисунки\starblinking.gif"/>
          <p:cNvPicPr>
            <a:picLocks noChangeAspect="1" noChangeArrowheads="1" noCrop="1"/>
          </p:cNvPicPr>
          <p:nvPr/>
        </p:nvPicPr>
        <p:blipFill>
          <a:blip r:embed="rId4" cstate="print"/>
          <a:srcRect/>
          <a:stretch>
            <a:fillRect/>
          </a:stretch>
        </p:blipFill>
        <p:spPr bwMode="auto">
          <a:xfrm>
            <a:off x="228600" y="228600"/>
            <a:ext cx="609600" cy="588963"/>
          </a:xfrm>
          <a:prstGeom prst="rect">
            <a:avLst/>
          </a:prstGeom>
          <a:noFill/>
        </p:spPr>
      </p:pic>
      <p:pic>
        <p:nvPicPr>
          <p:cNvPr id="8205" name="Picture 13" descr="C:\Мои документы\Мои рисунки\starblinking.gif"/>
          <p:cNvPicPr>
            <a:picLocks noChangeAspect="1" noChangeArrowheads="1" noCrop="1"/>
          </p:cNvPicPr>
          <p:nvPr/>
        </p:nvPicPr>
        <p:blipFill>
          <a:blip r:embed="rId4" cstate="print"/>
          <a:srcRect/>
          <a:stretch>
            <a:fillRect/>
          </a:stretch>
        </p:blipFill>
        <p:spPr bwMode="auto">
          <a:xfrm>
            <a:off x="4572000" y="1905000"/>
            <a:ext cx="609600" cy="588963"/>
          </a:xfrm>
          <a:prstGeom prst="rect">
            <a:avLst/>
          </a:prstGeom>
          <a:noFill/>
        </p:spPr>
      </p:pic>
      <p:pic>
        <p:nvPicPr>
          <p:cNvPr id="8206" name="Picture 14" descr="C:\Мои документы\Мои рисунки\starblinking.gif"/>
          <p:cNvPicPr>
            <a:picLocks noChangeAspect="1" noChangeArrowheads="1" noCrop="1"/>
          </p:cNvPicPr>
          <p:nvPr/>
        </p:nvPicPr>
        <p:blipFill>
          <a:blip r:embed="rId4" cstate="print"/>
          <a:srcRect/>
          <a:stretch>
            <a:fillRect/>
          </a:stretch>
        </p:blipFill>
        <p:spPr bwMode="auto">
          <a:xfrm>
            <a:off x="0" y="2840038"/>
            <a:ext cx="609600" cy="588962"/>
          </a:xfrm>
          <a:prstGeom prst="rect">
            <a:avLst/>
          </a:prstGeom>
          <a:noFill/>
        </p:spPr>
      </p:pic>
      <p:pic>
        <p:nvPicPr>
          <p:cNvPr id="8207" name="Picture 15" descr="C:\Мои документы\Мои рисунки\starblinking.gif"/>
          <p:cNvPicPr>
            <a:picLocks noChangeAspect="1" noChangeArrowheads="1" noCrop="1"/>
          </p:cNvPicPr>
          <p:nvPr/>
        </p:nvPicPr>
        <p:blipFill>
          <a:blip r:embed="rId4" cstate="print"/>
          <a:srcRect/>
          <a:stretch>
            <a:fillRect/>
          </a:stretch>
        </p:blipFill>
        <p:spPr bwMode="auto">
          <a:xfrm>
            <a:off x="0" y="6019800"/>
            <a:ext cx="609600" cy="588963"/>
          </a:xfrm>
          <a:prstGeom prst="rect">
            <a:avLst/>
          </a:prstGeom>
          <a:noFill/>
        </p:spPr>
      </p:pic>
      <p:pic>
        <p:nvPicPr>
          <p:cNvPr id="8208" name="Picture 16" descr="C:\Мои документы\Мои рисунки\starblinking.gif"/>
          <p:cNvPicPr>
            <a:picLocks noChangeAspect="1" noChangeArrowheads="1" noCrop="1"/>
          </p:cNvPicPr>
          <p:nvPr/>
        </p:nvPicPr>
        <p:blipFill>
          <a:blip r:embed="rId4" cstate="print"/>
          <a:srcRect/>
          <a:stretch>
            <a:fillRect/>
          </a:stretch>
        </p:blipFill>
        <p:spPr bwMode="auto">
          <a:xfrm>
            <a:off x="8001000" y="2514600"/>
            <a:ext cx="609600" cy="588963"/>
          </a:xfrm>
          <a:prstGeom prst="rect">
            <a:avLst/>
          </a:prstGeom>
          <a:noFill/>
        </p:spPr>
      </p:pic>
      <p:pic>
        <p:nvPicPr>
          <p:cNvPr id="8209" name="Picture 17" descr="C:\Мои документы\Мои рисунки\starblinking.gif"/>
          <p:cNvPicPr>
            <a:picLocks noChangeAspect="1" noChangeArrowheads="1" noCrop="1"/>
          </p:cNvPicPr>
          <p:nvPr/>
        </p:nvPicPr>
        <p:blipFill>
          <a:blip r:embed="rId4" cstate="print"/>
          <a:srcRect/>
          <a:stretch>
            <a:fillRect/>
          </a:stretch>
        </p:blipFill>
        <p:spPr bwMode="auto">
          <a:xfrm>
            <a:off x="533400" y="4648200"/>
            <a:ext cx="609600" cy="588963"/>
          </a:xfrm>
          <a:prstGeom prst="rect">
            <a:avLst/>
          </a:prstGeom>
          <a:noFill/>
        </p:spPr>
      </p:pic>
      <p:pic>
        <p:nvPicPr>
          <p:cNvPr id="8210" name="Picture 18" descr="C:\Мои документы\Мои рисунки\starblinking.gif"/>
          <p:cNvPicPr>
            <a:picLocks noChangeAspect="1" noChangeArrowheads="1" noCrop="1"/>
          </p:cNvPicPr>
          <p:nvPr/>
        </p:nvPicPr>
        <p:blipFill>
          <a:blip r:embed="rId4" cstate="print"/>
          <a:srcRect/>
          <a:stretch>
            <a:fillRect/>
          </a:stretch>
        </p:blipFill>
        <p:spPr bwMode="auto">
          <a:xfrm>
            <a:off x="457200" y="1371600"/>
            <a:ext cx="609600" cy="588963"/>
          </a:xfrm>
          <a:prstGeom prst="rect">
            <a:avLst/>
          </a:prstGeom>
          <a:noFill/>
        </p:spPr>
      </p:pic>
      <p:pic>
        <p:nvPicPr>
          <p:cNvPr id="8211" name="Picture 19" descr="C:\Мои документы\Мои рисунки\Der Weihnachtsmann - Die Weihnachtsgeschichte - Die Geschichte vom Weihnachtsmann.files\weihnachten_blaetter.gif"/>
          <p:cNvPicPr>
            <a:picLocks noChangeAspect="1" noChangeArrowheads="1"/>
          </p:cNvPicPr>
          <p:nvPr/>
        </p:nvPicPr>
        <p:blipFill>
          <a:blip r:embed="rId5" cstate="print"/>
          <a:srcRect/>
          <a:stretch>
            <a:fillRect/>
          </a:stretch>
        </p:blipFill>
        <p:spPr bwMode="auto">
          <a:xfrm>
            <a:off x="304800" y="0"/>
            <a:ext cx="6400800" cy="533400"/>
          </a:xfrm>
          <a:prstGeom prst="rect">
            <a:avLst/>
          </a:prstGeom>
          <a:noFill/>
        </p:spPr>
      </p:pic>
      <p:pic>
        <p:nvPicPr>
          <p:cNvPr id="8212" name="Picture 20" descr="C:\Мои документы\Мои рисунки\xmaslights.gif"/>
          <p:cNvPicPr>
            <a:picLocks noChangeAspect="1" noChangeArrowheads="1" noCrop="1"/>
          </p:cNvPicPr>
          <p:nvPr/>
        </p:nvPicPr>
        <p:blipFill>
          <a:blip r:embed="rId6" cstate="print"/>
          <a:srcRect/>
          <a:stretch>
            <a:fillRect/>
          </a:stretch>
        </p:blipFill>
        <p:spPr bwMode="auto">
          <a:xfrm>
            <a:off x="457200" y="6019800"/>
            <a:ext cx="8229600" cy="525463"/>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afterEffect">
                                  <p:stCondLst>
                                    <p:cond delay="1000"/>
                                  </p:stCondLst>
                                  <p:childTnLst>
                                    <p:set>
                                      <p:cBhvr>
                                        <p:cTn id="6" dur="1" fill="hold">
                                          <p:stCondLst>
                                            <p:cond delay="0"/>
                                          </p:stCondLst>
                                        </p:cTn>
                                        <p:tgtEl>
                                          <p:spTgt spid="8194"/>
                                        </p:tgtEl>
                                        <p:attrNameLst>
                                          <p:attrName>style.visibility</p:attrName>
                                        </p:attrNameLst>
                                      </p:cBhvr>
                                      <p:to>
                                        <p:strVal val="visible"/>
                                      </p:to>
                                    </p:set>
                                    <p:animEffect transition="in" filter="blinds(vertical)">
                                      <p:cBhvr>
                                        <p:cTn id="7" dur="500"/>
                                        <p:tgtEl>
                                          <p:spTgt spid="8194"/>
                                        </p:tgtEl>
                                      </p:cBhvr>
                                    </p:animEffect>
                                  </p:childTnLst>
                                </p:cTn>
                              </p:par>
                            </p:childTnLst>
                          </p:cTn>
                        </p:par>
                        <p:par>
                          <p:cTn id="8" fill="hold">
                            <p:stCondLst>
                              <p:cond delay="1500"/>
                            </p:stCondLst>
                            <p:childTnLst>
                              <p:par>
                                <p:cTn id="9" presetID="18" presetClass="entr" presetSubtype="9" fill="hold" grpId="0" nodeType="afterEffect">
                                  <p:stCondLst>
                                    <p:cond delay="1000"/>
                                  </p:stCondLst>
                                  <p:childTnLst>
                                    <p:set>
                                      <p:cBhvr>
                                        <p:cTn id="10" dur="1" fill="hold">
                                          <p:stCondLst>
                                            <p:cond delay="0"/>
                                          </p:stCondLst>
                                        </p:cTn>
                                        <p:tgtEl>
                                          <p:spTgt spid="8202">
                                            <p:txEl>
                                              <p:pRg st="0" end="0"/>
                                            </p:txEl>
                                          </p:spTgt>
                                        </p:tgtEl>
                                        <p:attrNameLst>
                                          <p:attrName>style.visibility</p:attrName>
                                        </p:attrNameLst>
                                      </p:cBhvr>
                                      <p:to>
                                        <p:strVal val="visible"/>
                                      </p:to>
                                    </p:set>
                                    <p:animEffect transition="in" filter="strips(upLeft)">
                                      <p:cBhvr>
                                        <p:cTn id="11" dur="500"/>
                                        <p:tgtEl>
                                          <p:spTgt spid="8202">
                                            <p:txEl>
                                              <p:pRg st="0" end="0"/>
                                            </p:txEl>
                                          </p:spTgt>
                                        </p:tgtEl>
                                      </p:cBhvr>
                                    </p:animEffect>
                                  </p:childTnLst>
                                </p:cTn>
                              </p:par>
                            </p:childTnLst>
                          </p:cTn>
                        </p:par>
                        <p:par>
                          <p:cTn id="12" fill="hold">
                            <p:stCondLst>
                              <p:cond delay="3000"/>
                            </p:stCondLst>
                            <p:childTnLst>
                              <p:par>
                                <p:cTn id="13" presetID="23" presetClass="entr" presetSubtype="16" fill="hold" nodeType="afterEffect">
                                  <p:stCondLst>
                                    <p:cond delay="1000"/>
                                  </p:stCondLst>
                                  <p:childTnLst>
                                    <p:set>
                                      <p:cBhvr>
                                        <p:cTn id="14" dur="1" fill="hold">
                                          <p:stCondLst>
                                            <p:cond delay="0"/>
                                          </p:stCondLst>
                                        </p:cTn>
                                        <p:tgtEl>
                                          <p:spTgt spid="8199"/>
                                        </p:tgtEl>
                                        <p:attrNameLst>
                                          <p:attrName>style.visibility</p:attrName>
                                        </p:attrNameLst>
                                      </p:cBhvr>
                                      <p:to>
                                        <p:strVal val="visible"/>
                                      </p:to>
                                    </p:set>
                                    <p:anim calcmode="lin" valueType="num">
                                      <p:cBhvr>
                                        <p:cTn id="15" dur="500" fill="hold"/>
                                        <p:tgtEl>
                                          <p:spTgt spid="8199"/>
                                        </p:tgtEl>
                                        <p:attrNameLst>
                                          <p:attrName>ppt_w</p:attrName>
                                        </p:attrNameLst>
                                      </p:cBhvr>
                                      <p:tavLst>
                                        <p:tav tm="0">
                                          <p:val>
                                            <p:fltVal val="0"/>
                                          </p:val>
                                        </p:tav>
                                        <p:tav tm="100000">
                                          <p:val>
                                            <p:strVal val="#ppt_w"/>
                                          </p:val>
                                        </p:tav>
                                      </p:tavLst>
                                    </p:anim>
                                    <p:anim calcmode="lin" valueType="num">
                                      <p:cBhvr>
                                        <p:cTn id="16" dur="500" fill="hold"/>
                                        <p:tgtEl>
                                          <p:spTgt spid="819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202" grpId="0" build="p" autoUpdateAnimBg="0" advAuto="1000"/>
    </p:bldLst>
  </p:timing>
</p:sld>
</file>

<file path=ppt/theme/theme1.xml><?xml version="1.0" encoding="utf-8"?>
<a:theme xmlns:a="http://schemas.openxmlformats.org/drawingml/2006/main" name="Оформление по умолчанию">
  <a:themeElements>
    <a:clrScheme name="Оформление по умолчанию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Оформление по умолчанию">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Оформление по умолчанию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1028</TotalTime>
  <Words>527</Words>
  <Application>Microsoft Office PowerPoint</Application>
  <PresentationFormat>Экран (4:3)</PresentationFormat>
  <Paragraphs>52</Paragraphs>
  <Slides>17</Slides>
  <Notes>0</Notes>
  <HiddenSlides>0</HiddenSlides>
  <MMClips>0</MMClips>
  <ScaleCrop>false</ScaleCrop>
  <HeadingPairs>
    <vt:vector size="8" baseType="variant">
      <vt:variant>
        <vt:lpstr>Использованные шрифты</vt:lpstr>
      </vt:variant>
      <vt:variant>
        <vt:i4>3</vt:i4>
      </vt:variant>
      <vt:variant>
        <vt:lpstr>Тема</vt:lpstr>
      </vt:variant>
      <vt:variant>
        <vt:i4>1</vt:i4>
      </vt:variant>
      <vt:variant>
        <vt:lpstr>Внедренные серверы OLE</vt:lpstr>
      </vt:variant>
      <vt:variant>
        <vt:i4>1</vt:i4>
      </vt:variant>
      <vt:variant>
        <vt:lpstr>Заголовки слайдов</vt:lpstr>
      </vt:variant>
      <vt:variant>
        <vt:i4>17</vt:i4>
      </vt:variant>
    </vt:vector>
  </HeadingPairs>
  <TitlesOfParts>
    <vt:vector size="22" baseType="lpstr">
      <vt:lpstr>Times New Roman</vt:lpstr>
      <vt:lpstr>Vivaldi</vt:lpstr>
      <vt:lpstr>Verdana</vt:lpstr>
      <vt:lpstr>Оформление по умолчанию</vt:lpstr>
      <vt:lpstr>Точечный рисунок</vt:lpstr>
      <vt:lpstr>Слайд 1</vt:lpstr>
      <vt:lpstr>Weihnachten in Deutschland</vt:lpstr>
      <vt:lpstr>„Heilige Nacht“</vt:lpstr>
      <vt:lpstr>Advent</vt:lpstr>
      <vt:lpstr>Adventskranz</vt:lpstr>
      <vt:lpstr>Adventskalender </vt:lpstr>
      <vt:lpstr>Der Weihnachtsmann</vt:lpstr>
      <vt:lpstr>Weihnachtsbaum</vt:lpstr>
      <vt:lpstr>Weihnachtsessen                                                                                           </vt:lpstr>
      <vt:lpstr>Слайд 10</vt:lpstr>
      <vt:lpstr>Weihnachtsgetränke</vt:lpstr>
      <vt:lpstr>Weihnachtsbräuche</vt:lpstr>
      <vt:lpstr>Weihnachtslieder</vt:lpstr>
      <vt:lpstr>Kling, Glöckchen,  Klingelingeling </vt:lpstr>
      <vt:lpstr>Слайд 15</vt:lpstr>
      <vt:lpstr>Слайд 16</vt:lpstr>
      <vt:lpstr>Слайд 17</vt:lpstr>
    </vt:vector>
  </TitlesOfParts>
  <Company>None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Weinachten in Deutschland</dc:title>
  <dc:creator>Reanimator 99 CD</dc:creator>
  <cp:lastModifiedBy>Admin</cp:lastModifiedBy>
  <cp:revision>7</cp:revision>
  <dcterms:created xsi:type="dcterms:W3CDTF">2004-12-21T17:28:38Z</dcterms:created>
  <dcterms:modified xsi:type="dcterms:W3CDTF">2011-12-19T19:59:44Z</dcterms:modified>
</cp:coreProperties>
</file>