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Государственные символы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857760"/>
            <a:ext cx="7854696" cy="1752600"/>
          </a:xfrm>
        </p:spPr>
        <p:txBody>
          <a:bodyPr>
            <a:normAutofit fontScale="92500" lnSpcReduction="10000"/>
          </a:bodyPr>
          <a:lstStyle/>
          <a:p>
            <a:endParaRPr lang="ru-RU" smtClean="0"/>
          </a:p>
          <a:p>
            <a:r>
              <a:rPr lang="ru-RU" smtClean="0"/>
              <a:t>Составила </a:t>
            </a:r>
            <a:r>
              <a:rPr lang="ru-RU" dirty="0" smtClean="0"/>
              <a:t>учитель истории</a:t>
            </a:r>
          </a:p>
          <a:p>
            <a:r>
              <a:rPr lang="ru-RU" dirty="0" smtClean="0"/>
              <a:t>МБОУ ООШ № 17 </a:t>
            </a:r>
          </a:p>
          <a:p>
            <a:r>
              <a:rPr lang="ru-RU" dirty="0" smtClean="0"/>
              <a:t>А.А.Акименко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СССР</a:t>
            </a:r>
            <a:endParaRPr lang="ru-RU" dirty="0"/>
          </a:p>
        </p:txBody>
      </p:sp>
      <p:pic>
        <p:nvPicPr>
          <p:cNvPr id="11266" name="Picture 2" descr="C:\Documents and Settings\Admin\Рабочий стол\слайды\герб ссср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71678"/>
            <a:ext cx="4119578" cy="4119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Государственный флаг Российской Федерации</a:t>
            </a:r>
            <a:endParaRPr lang="ru-RU" dirty="0"/>
          </a:p>
        </p:txBody>
      </p:sp>
      <p:pic>
        <p:nvPicPr>
          <p:cNvPr id="12290" name="Picture 2" descr="C:\Documents and Settings\Admin\Рабочий стол\слайды\флаг рф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748" y="1935163"/>
            <a:ext cx="658050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Андреевский флаг</a:t>
            </a:r>
            <a:endParaRPr lang="ru-RU" dirty="0"/>
          </a:p>
        </p:txBody>
      </p:sp>
      <p:pic>
        <p:nvPicPr>
          <p:cNvPr id="13314" name="Picture 2" descr="C:\Documents and Settings\Admin\Рабочий стол\слайды\андреевский фла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5980544" cy="3987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Флаг Александра </a:t>
            </a:r>
            <a:r>
              <a:rPr lang="en-US" dirty="0" smtClean="0"/>
              <a:t>II</a:t>
            </a:r>
            <a:r>
              <a:rPr lang="ru-RU" dirty="0" smtClean="0"/>
              <a:t>   1858</a:t>
            </a:r>
            <a:endParaRPr lang="ru-RU" dirty="0"/>
          </a:p>
        </p:txBody>
      </p:sp>
      <p:pic>
        <p:nvPicPr>
          <p:cNvPr id="14339" name="Picture 3" descr="C:\Documents and Settings\Admin\Рабочий стол\слайды\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3116"/>
            <a:ext cx="7020399" cy="3486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Государственный флаг СССР</a:t>
            </a:r>
            <a:endParaRPr lang="ru-RU" dirty="0"/>
          </a:p>
        </p:txBody>
      </p:sp>
      <p:pic>
        <p:nvPicPr>
          <p:cNvPr id="15362" name="Picture 2" descr="C:\Documents and Settings\Admin\Рабочий стол\слайды\флаг ссср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00240"/>
            <a:ext cx="6516311" cy="4344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22 августа – день флага Российской Федерации</a:t>
            </a:r>
            <a:endParaRPr lang="ru-RU" dirty="0"/>
          </a:p>
        </p:txBody>
      </p:sp>
      <p:pic>
        <p:nvPicPr>
          <p:cNvPr id="16386" name="Picture 2" descr="C:\Documents and Settings\Admin\Рабочий стол\слайды\175617_sour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40318"/>
            <a:ext cx="5357850" cy="4018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Государственный герб Российской Федерации</a:t>
            </a:r>
            <a:endParaRPr lang="ru-RU" dirty="0"/>
          </a:p>
        </p:txBody>
      </p:sp>
      <p:pic>
        <p:nvPicPr>
          <p:cNvPr id="2050" name="Picture 2" descr="C:\Documents and Settings\Admin\Рабочий стол\слайды\герб рф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143116"/>
            <a:ext cx="370286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Византии</a:t>
            </a:r>
            <a:endParaRPr lang="ru-RU" dirty="0"/>
          </a:p>
        </p:txBody>
      </p:sp>
      <p:pic>
        <p:nvPicPr>
          <p:cNvPr id="3074" name="Picture 2" descr="C:\Documents and Settings\Admin\Рабочий стол\слайды\герб византии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281" y="1935163"/>
            <a:ext cx="4389437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Ивана </a:t>
            </a:r>
            <a:r>
              <a:rPr lang="en-US" dirty="0" smtClean="0"/>
              <a:t>III</a:t>
            </a:r>
            <a:endParaRPr lang="ru-RU" dirty="0"/>
          </a:p>
        </p:txBody>
      </p:sp>
      <p:pic>
        <p:nvPicPr>
          <p:cNvPr id="4098" name="Picture 2" descr="C:\Documents and Settings\Admin\Рабочий стол\слайды\герб москвы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000240"/>
            <a:ext cx="3324240" cy="4095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Алексея Михайловича 1667</a:t>
            </a:r>
            <a:endParaRPr lang="ru-RU" dirty="0"/>
          </a:p>
        </p:txBody>
      </p:sp>
      <p:pic>
        <p:nvPicPr>
          <p:cNvPr id="6146" name="Picture 2" descr="C:\Documents and Settings\Admin\Рабочий стол\слайды\герб алексея михайлович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928802"/>
            <a:ext cx="3691621" cy="4429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Петра </a:t>
            </a:r>
            <a:r>
              <a:rPr lang="en-US" dirty="0" smtClean="0"/>
              <a:t>I</a:t>
            </a:r>
            <a:r>
              <a:rPr lang="ru-RU" dirty="0" smtClean="0"/>
              <a:t>   1722</a:t>
            </a:r>
            <a:endParaRPr lang="ru-RU" dirty="0"/>
          </a:p>
        </p:txBody>
      </p:sp>
      <p:pic>
        <p:nvPicPr>
          <p:cNvPr id="7170" name="Picture 2" descr="C:\Documents and Settings\Admin\Рабочий стол\слайды\герб петр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3638216" cy="453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Павла </a:t>
            </a:r>
            <a:r>
              <a:rPr lang="en-US" dirty="0" smtClean="0"/>
              <a:t>I</a:t>
            </a:r>
            <a:r>
              <a:rPr lang="ru-RU" dirty="0" smtClean="0"/>
              <a:t>   1799</a:t>
            </a:r>
            <a:endParaRPr lang="ru-RU" dirty="0"/>
          </a:p>
        </p:txBody>
      </p:sp>
      <p:pic>
        <p:nvPicPr>
          <p:cNvPr id="8194" name="Picture 2" descr="C:\Documents and Settings\Admin\Рабочий стол\слайды\герб павл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000240"/>
            <a:ext cx="3267089" cy="3860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Александра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9218" name="Picture 2" descr="C:\Documents and Settings\Admin\Рабочий стол\слайды\герб александр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866" y="1935163"/>
            <a:ext cx="570626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Герб Николая </a:t>
            </a:r>
            <a:r>
              <a:rPr lang="en-US" dirty="0" smtClean="0"/>
              <a:t>I</a:t>
            </a:r>
            <a:r>
              <a:rPr lang="ru-RU" dirty="0" smtClean="0"/>
              <a:t>   1830</a:t>
            </a:r>
            <a:endParaRPr lang="ru-RU" dirty="0"/>
          </a:p>
        </p:txBody>
      </p:sp>
      <p:pic>
        <p:nvPicPr>
          <p:cNvPr id="10242" name="Picture 2" descr="C:\Documents and Settings\Admin\Рабочий стол\слайды\николай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785926"/>
            <a:ext cx="2857512" cy="4762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61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Государственные символы России</vt:lpstr>
      <vt:lpstr>Государственный герб Российской Федерации</vt:lpstr>
      <vt:lpstr>Герб Византии</vt:lpstr>
      <vt:lpstr>Герб Ивана III</vt:lpstr>
      <vt:lpstr>Герб Алексея Михайловича 1667</vt:lpstr>
      <vt:lpstr>Герб Петра I   1722</vt:lpstr>
      <vt:lpstr>Герб Павла I   1799</vt:lpstr>
      <vt:lpstr>Герб Александра I</vt:lpstr>
      <vt:lpstr>Герб Николая I   1830</vt:lpstr>
      <vt:lpstr>Герб СССР</vt:lpstr>
      <vt:lpstr>Государственный флаг Российской Федерации</vt:lpstr>
      <vt:lpstr>Андреевский флаг</vt:lpstr>
      <vt:lpstr>Флаг Александра II   1858</vt:lpstr>
      <vt:lpstr>Государственный флаг СССР</vt:lpstr>
      <vt:lpstr>22 августа – день флага Российской Федерации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России</dc:title>
  <cp:lastModifiedBy>Admin</cp:lastModifiedBy>
  <cp:revision>7</cp:revision>
  <dcterms:modified xsi:type="dcterms:W3CDTF">2012-02-15T16:24:22Z</dcterms:modified>
</cp:coreProperties>
</file>