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58" r:id="rId5"/>
    <p:sldId id="259" r:id="rId6"/>
    <p:sldId id="263" r:id="rId7"/>
    <p:sldId id="261" r:id="rId8"/>
    <p:sldId id="264" r:id="rId9"/>
    <p:sldId id="265" r:id="rId10"/>
    <p:sldId id="266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7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4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71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8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83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6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5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63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3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03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FF189-14D7-4AF6-8DCA-0358A12B8CF1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5267C-D2E3-42DD-BE4F-3ECFEEB38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33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en.wikipedia.org/wiki/File:Hersheypark_2011_map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hyperlink" Target="http://en.wikipedia.org/wiki/File:Hersheypark-exit.JPG" TargetMode="Externa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9.jpeg"/><Relationship Id="rId7" Type="http://schemas.openxmlformats.org/officeDocument/2006/relationships/hyperlink" Target="http://en.wikipedia.org/wiki/File:Hersheypark_Founders_Circle_Starship.jpg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Zhurbenko\Desktop\ХЕРШИЗ\Chocolate_World_Outs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30" y="0"/>
            <a:ext cx="6806875" cy="683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653136"/>
            <a:ext cx="23345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/>
                <a:ea typeface="Times New Roman"/>
                <a:cs typeface="Times New Roman"/>
              </a:rPr>
              <a:t>Выполнила Журбенко М.А., </a:t>
            </a:r>
          </a:p>
          <a:p>
            <a:pPr lvl="0"/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преподаватель английского языка </a:t>
            </a:r>
          </a:p>
          <a:p>
            <a:pPr lvl="0"/>
            <a:r>
              <a:rPr lang="ru-RU" dirty="0" smtClean="0">
                <a:latin typeface="Times New Roman"/>
                <a:ea typeface="Times New Roman"/>
                <a:cs typeface="Times New Roman"/>
              </a:rPr>
              <a:t>Оренбургского президентского </a:t>
            </a:r>
          </a:p>
          <a:p>
            <a:pPr lvl="0"/>
            <a:r>
              <a:rPr lang="ru-RU" dirty="0" smtClean="0">
                <a:latin typeface="Times New Roman"/>
                <a:ea typeface="Times New Roman"/>
                <a:cs typeface="Times New Roman"/>
              </a:rPr>
              <a:t>кадетского училища.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4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564904"/>
            <a:ext cx="56703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Tourist can’t miss the opportunity to visit numerous candy shops and to buy sweet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souvenirs for their friends in the heart of Chocolate Empire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8194" name="Picture 2" descr="C:\Users\MZhurbenko\Desktop\ХЕРШИЗ\images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25171"/>
            <a:ext cx="3698698" cy="239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Zhurbenko\Desktop\ХЕРШИЗ\images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" y="55632"/>
            <a:ext cx="3876879" cy="253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MZhurbenko\Desktop\ХЕРШИЗ\images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28065"/>
            <a:ext cx="3623825" cy="22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MZhurbenko\Desktop\ХЕРШИЗ\images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5" y="4431180"/>
            <a:ext cx="3464674" cy="229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5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en/f/fb/Hersheypark_2011_map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13" y="1218982"/>
            <a:ext cx="8676457" cy="5544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MZhurbenko\Desktop\ХЕРШИЗ\images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2" y="105962"/>
            <a:ext cx="310586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06788" y="191695"/>
            <a:ext cx="60124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One sure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can’t stand visiting the great Hershey Park, a set of wonderful attractions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" name="Рисунок 5" descr="http://upload.wikimedia.org/wikipedia/en/thumb/f/f6/Hersheypark-exit.JPG/220px-Hersheypark-exit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2" y="4214812"/>
            <a:ext cx="2386280" cy="25487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265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MZhurbenko\Desktop\ХЕРШИЗ\images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186" y="4333968"/>
            <a:ext cx="2512031" cy="237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MZhurbenko\Desktop\ХЕРШИЗ\images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5" y="219441"/>
            <a:ext cx="267705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MZhurbenko\Desktop\ХЕРШИЗ\images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284" y="4422887"/>
            <a:ext cx="2952327" cy="241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MZhurbenko\Desktop\ХЕРШИЗ\images3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988" y="-3509"/>
            <a:ext cx="2664296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MZhurbenko\Desktop\ХЕРШИЗ\images4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2" y="4311246"/>
            <a:ext cx="2521954" cy="252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1353" y="2209492"/>
            <a:ext cx="8424692" cy="2020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Times New Roman"/>
                <a:cs typeface="Times New Roman"/>
              </a:rPr>
              <a:t>Hershey park 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features a number of </a:t>
            </a:r>
            <a:endParaRPr lang="en-US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Times New Roman"/>
                <a:cs typeface="Times New Roman"/>
              </a:rPr>
              <a:t>entertainment 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shows in a number of </a:t>
            </a:r>
            <a:r>
              <a:rPr lang="en-US" sz="2400" dirty="0" smtClean="0">
                <a:latin typeface="Times New Roman"/>
                <a:ea typeface="Times New Roman"/>
                <a:cs typeface="Times New Roman"/>
              </a:rPr>
              <a:t>streets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Times New Roman"/>
                <a:cs typeface="Times New Roman"/>
              </a:rPr>
              <a:t>including Hershey park </a:t>
            </a:r>
            <a:r>
              <a:rPr lang="en-US" sz="2400" dirty="0">
                <a:latin typeface="Times New Roman"/>
                <a:ea typeface="Times New Roman"/>
                <a:cs typeface="Times New Roman"/>
              </a:rPr>
              <a:t>Amphitheater and the Music Box Theater, as well as strolling shows throughout the park.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1" name="Рисунок 10" descr="http://upload.wikimedia.org/wikipedia/en/thumb/5/5a/Hersheypark_Founders_Circle_Starship.jpg/220px-Hersheypark_Founders_Circle_Starship.jpg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5676"/>
            <a:ext cx="2095500" cy="2790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452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MZhurbenko\Desktop\ХЕРШИЗ\images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368" y="4731020"/>
            <a:ext cx="2924176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MZhurbenko\Desktop\ХЕРШИЗ\images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8776"/>
            <a:ext cx="3408885" cy="202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MZhurbenko\Desktop\ХЕРШИЗ\images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5692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MZhurbenko\Desktop\ХЕРШИЗ\images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423" y="4318672"/>
            <a:ext cx="3251577" cy="238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MZhurbenko\Desktop\ХЕРШИЗ\images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32" y="116632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26652" y="3068960"/>
            <a:ext cx="5606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imes New Roman"/>
                <a:cs typeface="Times New Roman"/>
              </a:rPr>
              <a:t>A day in the Chocolate World is an unforgettable sweet experience!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641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50819"/>
            <a:ext cx="6048672" cy="5688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Times New Roman"/>
                <a:ea typeface="Times New Roman"/>
                <a:cs typeface="Times New Roman"/>
              </a:rPr>
              <a:t>I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n 1873 Milton </a:t>
            </a:r>
            <a:r>
              <a:rPr lang="en-US" sz="2800" dirty="0" err="1" smtClean="0">
                <a:effectLst/>
                <a:latin typeface="Times New Roman"/>
                <a:ea typeface="Times New Roman"/>
                <a:cs typeface="Times New Roman"/>
              </a:rPr>
              <a:t>Snavely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 Hershey </a:t>
            </a:r>
            <a:endParaRPr lang="ru-RU" sz="28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founded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a candy shop in Philadelphia, Pennsylvania. </a:t>
            </a: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6 years later it </a:t>
            </a: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grew</a:t>
            </a:r>
            <a:endParaRPr lang="ru-RU" sz="28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into Lancaster Caramel Company, </a:t>
            </a:r>
            <a:endParaRPr lang="ru-RU" sz="28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whose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use of fresh milk in caramels was a 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success.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I n 1900, Hershey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sold</a:t>
            </a:r>
            <a:endParaRPr lang="ru-RU" sz="28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his caramel company for $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1,000,000</a:t>
            </a:r>
            <a:r>
              <a:rPr lang="ru-RU" sz="2800" u="sng" baseline="30000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(equal </a:t>
            </a: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to $26,312,000 today) and began to concentrate on chocolate manufacturing. 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3" name="Picture 8" descr="C:\Users\MZhurbenko\Desktop\ХЕРШИЗ\images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" y="180161"/>
            <a:ext cx="2800873" cy="332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0830"/>
            <a:ext cx="4608512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effectLst/>
                <a:latin typeface="Times New Roman"/>
                <a:ea typeface="Times New Roman"/>
                <a:cs typeface="Times New Roman"/>
              </a:rPr>
              <a:t>Milton built a milk-processing plant in the year 1896, so he could create a recipe for milk chocolate candies. Three years later, he developed the Hershey process which is less sensitive to milk quality than traditional methods.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" name="Picture 9" descr="C:\Users\MZhurbenko\Desktop\ХЕРШИЗ\images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07325"/>
            <a:ext cx="3816424" cy="253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Zhurbenko\Desktop\ХЕРШИЗ\image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110" y="404664"/>
            <a:ext cx="389247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MZhurbenko\Desktop\ХЕРШИЗ\images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90636"/>
            <a:ext cx="3757532" cy="281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33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Zhurbenko\Desktop\ХЕРШИЗ\images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47953"/>
            <a:ext cx="3621375" cy="271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Zhurbenko\Desktop\ХЕРШИЗ\images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78089"/>
            <a:ext cx="2791080" cy="209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7456934" cy="2826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In 1903, Hershey began construction of </a:t>
            </a:r>
            <a:endParaRPr lang="en-US" sz="2800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a </a:t>
            </a:r>
            <a:r>
              <a:rPr lang="en-US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chocolate plant in his hometown, </a:t>
            </a:r>
            <a:endParaRPr lang="en-US" sz="2800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Derry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Church.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milk chocolate bars manufactured at this plant proved successful, and the company grew rapidly.</a:t>
            </a: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4" y="3426906"/>
            <a:ext cx="4355976" cy="289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7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MZhurbenko\Desktop\ХЕРШИЗ\images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8" y="188640"/>
            <a:ext cx="2343152" cy="175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40120" y="341656"/>
            <a:ext cx="6280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In 1907, Hershey introduced a new candy, small flat-bottomed conical-shaped pieces of chocolate that he named “Hershey’s Kiss”. Initially they were individually wrapped by hand. Since 1921 it is done by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Times New Roman"/>
              </a:rPr>
              <a:t>wrapping </a:t>
            </a:r>
            <a:r>
              <a:rPr lang="en-US" sz="2400" dirty="0" smtClean="0">
                <a:effectLst/>
                <a:latin typeface="Times New Roman"/>
                <a:ea typeface="Times New Roman"/>
              </a:rPr>
              <a:t>machine that adds </a:t>
            </a:r>
            <a:r>
              <a:rPr lang="en-US" sz="2400" dirty="0" smtClean="0">
                <a:latin typeface="Times New Roman"/>
                <a:ea typeface="Times New Roman"/>
              </a:rPr>
              <a:t>a </a:t>
            </a:r>
            <a:r>
              <a:rPr lang="en-US" sz="2400" dirty="0" smtClean="0">
                <a:effectLst/>
                <a:latin typeface="Times New Roman"/>
                <a:ea typeface="Times New Roman"/>
              </a:rPr>
              <a:t>small paper ribbon to the top to say that it was a genuine Hershey product.</a:t>
            </a:r>
            <a:r>
              <a:rPr lang="en-US" sz="2400" u="sng" baseline="30000" dirty="0" smtClean="0">
                <a:solidFill>
                  <a:srgbClr val="0000FF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dirty="0" smtClean="0">
                <a:effectLst/>
                <a:latin typeface="Times New Roman"/>
                <a:ea typeface="Times New Roman"/>
              </a:rPr>
              <a:t>Now, 80 million of the candies are produced each day. </a:t>
            </a:r>
            <a:endParaRPr lang="ru-RU" sz="2400" dirty="0"/>
          </a:p>
        </p:txBody>
      </p:sp>
      <p:pic>
        <p:nvPicPr>
          <p:cNvPr id="3082" name="Picture 10" descr="C:\Users\MZhurbenko\Desktop\ХЕРШИЗ\images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44645"/>
            <a:ext cx="4176464" cy="312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MZhurbenko\Desktop\ХЕРШИЗ\images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1" y="3281859"/>
            <a:ext cx="2839309" cy="336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6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MZhurbenko\Desktop\ХЕРШИЗ\images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11" y="359536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C:\Users\MZhurbenko\Desktop\ХЕРШИЗ\images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9166">
            <a:off x="299395" y="466192"/>
            <a:ext cx="2843285" cy="212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MZhurbenko\Desktop\ХЕРШИЗ\images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7617">
            <a:off x="6038238" y="4277242"/>
            <a:ext cx="2928609" cy="219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Zhurbenko\Desktop\ХЕРШИЗ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318" y="47667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01810" y="2324522"/>
            <a:ext cx="50739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Nowadays  everyone can visit the huge factory, see the process of chocolate making and enjoy magic smell of candy syrup. </a:t>
            </a:r>
            <a:endParaRPr lang="ru-RU" sz="2800" dirty="0"/>
          </a:p>
        </p:txBody>
      </p:sp>
      <p:pic>
        <p:nvPicPr>
          <p:cNvPr id="4099" name="Picture 3" descr="C:\Users\MZhurbenko\Desktop\ХЕРШИЗ\images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547" y="47667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Zhurbenko\Desktop\ХЕРШИЗ\images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655" y="4150623"/>
            <a:ext cx="3279305" cy="244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4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MZhurbenko\Desktop\ХЕРШИЗ\images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291"/>
            <a:ext cx="3353931" cy="251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MZhurbenko\Desktop\ХЕРШИЗ\images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4005064"/>
            <a:ext cx="3353930" cy="269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MZhurbenko\Desktop\ХЕРШИЗ\images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915062" cy="218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99792" y="2912764"/>
            <a:ext cx="50401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Soon a little town Derry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Church </a:t>
            </a:r>
            <a:endParaRPr lang="en-US" sz="2800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grew into a huge tourist attraction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Chocolate World</a:t>
            </a:r>
            <a:endParaRPr lang="ru-RU" sz="2800" dirty="0"/>
          </a:p>
        </p:txBody>
      </p:sp>
      <p:pic>
        <p:nvPicPr>
          <p:cNvPr id="5122" name="Picture 2" descr="C:\Users\MZhurbenko\Desktop\ХЕРШИЗ\images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12764"/>
            <a:ext cx="2308247" cy="382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7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Zhurbenko\Desktop\ХЕРШИЗ\images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38" y="158476"/>
            <a:ext cx="4750856" cy="355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Zhurbenko\Desktop\ХЕРШИЗ\imag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424" y="466916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MZhurbenko\Desktop\ХЕРШИЗ\images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5" y="497681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MZhurbenko\Desktop\ХЕРШИЗ\images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60595"/>
            <a:ext cx="2969821" cy="222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100" y="260648"/>
            <a:ext cx="3888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Tourists can 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take </a:t>
            </a:r>
          </a:p>
          <a:p>
            <a:pPr lvl="0"/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a guided tour around the city organized like an interactive show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6151" name="Picture 7" descr="C:\Users\MZhurbenko\Desktop\ХЕРШИЗ\images3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201" y="3879324"/>
            <a:ext cx="2973596" cy="260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74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10662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If they wish they can stay in the city for a couple of days and experience wonderful life back to the 19</a:t>
            </a:r>
            <a:r>
              <a:rPr lang="en-US" sz="2800" baseline="30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th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century.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MZhurbenko\Desktop\ХЕРШИЗ\images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2228"/>
            <a:ext cx="3178031" cy="238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Zhurbenko\Desktop\ХЕРШИЗ\images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249"/>
            <a:ext cx="3306139" cy="24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Zhurbenko\Desktop\ХЕРШИЗ\images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00287"/>
            <a:ext cx="3851920" cy="256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Zhurbenko\Desktop\ХЕРШИЗ\images4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147" y="4200287"/>
            <a:ext cx="3819809" cy="254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1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377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А. Журбенко</dc:creator>
  <cp:lastModifiedBy>Марина А. Журбенко</cp:lastModifiedBy>
  <cp:revision>13</cp:revision>
  <dcterms:created xsi:type="dcterms:W3CDTF">2012-02-10T09:02:33Z</dcterms:created>
  <dcterms:modified xsi:type="dcterms:W3CDTF">2012-02-11T10:20:12Z</dcterms:modified>
</cp:coreProperties>
</file>