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0"/>
  </p:notesMasterIdLst>
  <p:sldIdLst>
    <p:sldId id="272" r:id="rId2"/>
    <p:sldId id="271" r:id="rId3"/>
    <p:sldId id="274" r:id="rId4"/>
    <p:sldId id="258" r:id="rId5"/>
    <p:sldId id="261" r:id="rId6"/>
    <p:sldId id="268" r:id="rId7"/>
    <p:sldId id="269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2813C3"/>
    <a:srgbClr val="9900CC"/>
    <a:srgbClr val="16BC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6F37C-0668-4317-BCFF-4CB83B054B3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D2F0-5EAA-4A3B-9089-E2B58F693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D2F0-5EAA-4A3B-9089-E2B58F69363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3A846-18BC-4F15-AA74-500E62369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3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269E5B-BA5F-4E2E-BD7E-0F22ADFD6732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6DCEA1-9F03-4E08-8C07-03C6A9270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slow" advClick="0" advTm="13000">
    <p:newsflash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plaxina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fototerra.ru/image.html?id=105272&amp;size=medium" TargetMode="External"/><Relationship Id="rId5" Type="http://schemas.openxmlformats.org/officeDocument/2006/relationships/hyperlink" Target="http://vasi.net/uploads/podbor/karabash/thumbs/ceh00000.jpg" TargetMode="External"/><Relationship Id="rId4" Type="http://schemas.openxmlformats.org/officeDocument/2006/relationships/hyperlink" Target="http://vasi.net/uploads/podbor/karabash/thumbs/zavod-6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8686800" cy="71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7F32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КАРАБАШ – любимый город</a:t>
            </a:r>
          </a:p>
        </p:txBody>
      </p:sp>
      <p:pic>
        <p:nvPicPr>
          <p:cNvPr id="2053" name="Picture 11" descr="стела Карабаш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9859" t="7512" r="11267" b="6104"/>
          <a:stretch>
            <a:fillRect/>
          </a:stretch>
        </p:blipFill>
        <p:spPr>
          <a:xfrm>
            <a:off x="285720" y="1285860"/>
            <a:ext cx="5029200" cy="4130675"/>
          </a:xfrm>
          <a:noFill/>
          <a:ln w="28575">
            <a:solidFill>
              <a:schemeClr val="accent2"/>
            </a:solidFill>
          </a:ln>
        </p:spPr>
      </p:pic>
      <p:sp>
        <p:nvSpPr>
          <p:cNvPr id="4916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1143000"/>
            <a:ext cx="3505200" cy="3429000"/>
          </a:xfrm>
          <a:ln>
            <a:solidFill>
              <a:srgbClr val="33125E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400" b="1" dirty="0" smtClean="0">
                <a:solidFill>
                  <a:srgbClr val="16BC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Карабаш - город – труженик, город – «чёрная точка планеты», город с богатым прошлым, трудным настоящим и неизвестным будущим.</a:t>
            </a:r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4071934" y="5929330"/>
            <a:ext cx="4762504" cy="642942"/>
          </a:xfrm>
          <a:prstGeom prst="rect">
            <a:avLst/>
          </a:prstGeom>
          <a:noFill/>
          <a:ln w="9525">
            <a:solidFill>
              <a:srgbClr val="16BC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Автор Плаксина Людмила Геннадьевна</a:t>
            </a:r>
            <a:r>
              <a:rPr lang="ru-RU" sz="1400" b="1" dirty="0">
                <a:solidFill>
                  <a:schemeClr val="accent2"/>
                </a:solidFill>
              </a:rPr>
              <a:t/>
            </a:r>
            <a:br>
              <a:rPr lang="ru-RU" sz="1400" b="1" dirty="0">
                <a:solidFill>
                  <a:schemeClr val="accent2"/>
                </a:solidFill>
              </a:rPr>
            </a:br>
            <a:r>
              <a:rPr lang="en-US" sz="1400" b="1" dirty="0">
                <a:solidFill>
                  <a:schemeClr val="accent2"/>
                </a:solidFill>
                <a:hlinkClick r:id="rId4"/>
              </a:rPr>
              <a:t>plaxina@mail.ru</a:t>
            </a:r>
            <a:endParaRPr lang="ru-RU" sz="1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 advClick="0" advTm="1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АБАШ _6.tmp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412444">
            <a:off x="586114" y="212280"/>
            <a:ext cx="3718750" cy="2855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КАРАБАШ _5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25196">
            <a:off x="311086" y="2839652"/>
            <a:ext cx="4227507" cy="2997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857752" y="642918"/>
            <a:ext cx="4071966" cy="2616101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Не встретить в нем длинных и стрельчатых улиц,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Широких проспектов, шикарных дворцов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Но славен наш город трудом рудокопов</a:t>
            </a:r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И огненных дел мастеров.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86282" y="3429000"/>
            <a:ext cx="4357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Живут в нем прекрасные, гордые люди,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Потомки героев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гражданской войны…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И у печей металлурги умело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Плавят руду для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любимой страны.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                    К.П. Самарцева,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ветеран труда, учитель СОШ№4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16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юдмила\Рабочий стол\задание 7\zavod-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8215338" cy="5504277"/>
          </a:xfrm>
          <a:prstGeom prst="rect">
            <a:avLst/>
          </a:prstGeom>
          <a:noFill/>
          <a:ln w="571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F32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Градообразующее предприятие - Карабашский медеплавильный комбинат</a:t>
            </a:r>
            <a:endParaRPr lang="ru-RU" sz="2800" dirty="0"/>
          </a:p>
        </p:txBody>
      </p:sp>
    </p:spTree>
  </p:cSld>
  <p:clrMapOvr>
    <a:masterClrMapping/>
  </p:clrMapOvr>
  <p:transition spd="slow" advClick="0" advTm="13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_0.tmp"/>
          <p:cNvPicPr>
            <a:picLocks noChangeAspect="1"/>
          </p:cNvPicPr>
          <p:nvPr/>
        </p:nvPicPr>
        <p:blipFill>
          <a:blip r:embed="rId3"/>
          <a:srcRect l="3178" t="4238" r="9418" b="8889"/>
          <a:stretch>
            <a:fillRect/>
          </a:stretch>
        </p:blipFill>
        <p:spPr>
          <a:xfrm>
            <a:off x="428596" y="214290"/>
            <a:ext cx="3929090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114300" prst="artDeco"/>
            <a:contourClr>
              <a:srgbClr val="FFFFFF"/>
            </a:contourClr>
          </a:sp3d>
        </p:spPr>
      </p:pic>
      <p:pic>
        <p:nvPicPr>
          <p:cNvPr id="3" name="Рисунок 2" descr="КАРАБАШ _1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714752"/>
            <a:ext cx="4000528" cy="2946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4" name="Рисунок 3" descr="КАРАБАШ _3.t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285728"/>
            <a:ext cx="4071934" cy="3053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 prst="convex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3286124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В Уральских горах.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Соймановской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долине,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Вдали от больших городов и дорог,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Стоит неприметный, спокойный и тихий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С башкирским названием мой городок.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13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АБАШ _2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6396335"/>
            <a:ext cx="9144000" cy="461665"/>
          </a:xfrm>
          <a:prstGeom prst="rect">
            <a:avLst/>
          </a:prstGeom>
          <a:solidFill>
            <a:srgbClr val="9900CC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6BC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городе Карабаш проживает более 12 тысяч человек  </a:t>
            </a:r>
            <a:endParaRPr lang="ru-RU" sz="2400" dirty="0"/>
          </a:p>
        </p:txBody>
      </p:sp>
    </p:spTree>
  </p:cSld>
  <p:clrMapOvr>
    <a:masterClrMapping/>
  </p:clrMapOvr>
  <p:transition spd="slow" advClick="0" advTm="13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а юрме 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8893175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932363" y="260350"/>
            <a:ext cx="422904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ru-RU" sz="1800" dirty="0">
                <a:latin typeface="Arial" charset="0"/>
              </a:rPr>
              <a:t> </a:t>
            </a:r>
            <a:r>
              <a:rPr kumimoji="0" lang="ru-RU" sz="1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«Где находится пояс  </a:t>
            </a:r>
            <a:r>
              <a:rPr kumimoji="0" lang="ru-RU" sz="1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земли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 </a:t>
            </a:r>
            <a:r>
              <a:rPr lang="ru-RU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Юрмы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видны скалы вдали</a:t>
            </a:r>
          </a:p>
          <a:p>
            <a:pPr>
              <a:defRPr/>
            </a:pPr>
            <a:r>
              <a:rPr kumimoji="0" lang="ru-RU" sz="1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Там раскинул дома Карабаш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Добрый маленький труженик наш</a:t>
            </a:r>
            <a:endParaRPr kumimoji="0" lang="ru-RU" sz="18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defRPr/>
            </a:pPr>
            <a:endParaRPr kumimoji="0" lang="ru-RU" sz="18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 advClick="0" advTm="13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1020504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5072074"/>
            <a:ext cx="4857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Над далью речной, над горой Золотой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Здесь вольные ветры шумят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 реченьки с гор, на широкий простор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камням каменьям спешат</a:t>
            </a:r>
          </a:p>
          <a:p>
            <a:pPr algn="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Н. А. Шульгина, 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педагог Карабашского дома творчества</a:t>
            </a:r>
          </a:p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 advClick="0" advTm="13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7318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2813C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Интернет - ресурсы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857232"/>
            <a:ext cx="7858180" cy="5572164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endParaRPr lang="ru-RU" sz="2000" b="1" dirty="0" smtClean="0"/>
          </a:p>
          <a:p>
            <a:pPr>
              <a:lnSpc>
                <a:spcPct val="80000"/>
              </a:lnSpc>
              <a:defRPr/>
            </a:pPr>
            <a:r>
              <a:rPr lang="en-US" sz="2000" b="1" dirty="0" smtClean="0">
                <a:hlinkClick r:id="rId4"/>
              </a:rPr>
              <a:t>http://vasi.net/uploads/podbor/karabash/thumbs/zavod-60.jpg</a:t>
            </a: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>
                <a:solidFill>
                  <a:srgbClr val="2813C3"/>
                </a:solidFill>
              </a:rPr>
              <a:t>          </a:t>
            </a:r>
            <a:r>
              <a:rPr lang="ru-RU" sz="2000" b="1" dirty="0" smtClean="0"/>
              <a:t>Комбинат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hlinkClick r:id="rId5"/>
              </a:rPr>
              <a:t>http://vasi.net/uploads/podbor/karabash/thumbs/ceh00000.jpg</a:t>
            </a: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Плавка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000" b="1" dirty="0" smtClean="0">
                <a:hlinkClick r:id="rId6"/>
              </a:rPr>
              <a:t>http://www.fototerra.ru/image.html?id=105272&amp;size=medium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000" b="1" dirty="0" smtClean="0"/>
              <a:t>Стела Карабаш</a:t>
            </a:r>
          </a:p>
          <a:p>
            <a:pPr>
              <a:lnSpc>
                <a:spcPct val="80000"/>
              </a:lnSpc>
            </a:pPr>
            <a:endParaRPr lang="ru-RU" sz="2000" b="1" dirty="0" smtClean="0"/>
          </a:p>
          <a:p>
            <a:pPr>
              <a:lnSpc>
                <a:spcPct val="80000"/>
              </a:lnSpc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Слайды – 2,3,7 и 8 -  фото автора</a:t>
            </a:r>
          </a:p>
        </p:txBody>
      </p:sp>
    </p:spTree>
  </p:cSld>
  <p:clrMapOvr>
    <a:masterClrMapping/>
  </p:clrMapOvr>
  <p:transition spd="slow" advClick="0" advTm="10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226</Words>
  <Application>Microsoft Office PowerPoint</Application>
  <PresentationFormat>Экран (4:3)</PresentationFormat>
  <Paragraphs>53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КАРАБАШ – любимый город</vt:lpstr>
      <vt:lpstr>Слайд 2</vt:lpstr>
      <vt:lpstr>Слайд 3</vt:lpstr>
      <vt:lpstr>Слайд 4</vt:lpstr>
      <vt:lpstr>Слайд 5</vt:lpstr>
      <vt:lpstr>Слайд 6</vt:lpstr>
      <vt:lpstr>Слайд 7</vt:lpstr>
      <vt:lpstr>Интернет - ресурсы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Карабаш - любимый город</dc:title>
  <dc:subject>Мои разработки</dc:subject>
  <dc:creator>Плаксина Людмила</dc:creator>
  <cp:lastModifiedBy>1</cp:lastModifiedBy>
  <cp:revision>50</cp:revision>
  <dcterms:created xsi:type="dcterms:W3CDTF">2009-11-11T17:21:54Z</dcterms:created>
  <dcterms:modified xsi:type="dcterms:W3CDTF">2012-02-15T12:44:39Z</dcterms:modified>
</cp:coreProperties>
</file>