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00"/>
    <a:srgbClr val="FF3300"/>
    <a:srgbClr val="FF00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0199F-AA94-4A8A-81D0-CEF98BA8BA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DB3C1-F982-4AB1-873F-1CC872710F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18930-1763-48D8-BD07-0F7F53F741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AD596-FE46-4F26-BBA9-143D54C847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A005E-BBF2-4F83-AA55-21CADE20B6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CA011-A6E0-47EE-AC35-4CE9C571B9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A4D23-84CF-44D9-85D6-C6FC2EF058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03109-E21C-4055-A2F1-85E118DBF9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56A46-EFEB-40FB-A8CA-1A550AAFE2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AF350-3EB6-42E8-83BA-C7BCC69522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2249E-68C6-4859-BB08-BD64766A11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12EA24-1EEF-437A-BD36-55F2A843F90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313"/>
            <a:ext cx="7772400" cy="3673475"/>
          </a:xfrm>
        </p:spPr>
        <p:txBody>
          <a:bodyPr/>
          <a:lstStyle/>
          <a:p>
            <a:r>
              <a:rPr lang="ru-RU" sz="40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Реализация</a:t>
            </a:r>
            <a:br>
              <a:rPr lang="ru-RU" sz="40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ru-RU" sz="40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требований</a:t>
            </a:r>
            <a:br>
              <a:rPr lang="ru-RU" sz="40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ru-RU" sz="4000" b="1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Стандарта</a:t>
            </a:r>
            <a:endParaRPr lang="ru-RU" sz="4000" cap="all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7" name="Рисунок 6" descr="фгос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7786742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фгос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95716"/>
            <a:ext cx="8215370" cy="596224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гос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06158"/>
            <a:ext cx="8419146" cy="62147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гос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642918"/>
            <a:ext cx="8265734" cy="58578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гос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7" y="109800"/>
            <a:ext cx="7858181" cy="65198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Arial</vt:lpstr>
      <vt:lpstr>Оформление по умолчанию</vt:lpstr>
      <vt:lpstr>Реализация требований Стандарта</vt:lpstr>
      <vt:lpstr>Слайд 2</vt:lpstr>
      <vt:lpstr>Слайд 3</vt:lpstr>
      <vt:lpstr>Слайд 4</vt:lpstr>
      <vt:lpstr>Слайд 5</vt:lpstr>
      <vt:lpstr>Слайд 6</vt:lpstr>
    </vt:vector>
  </TitlesOfParts>
  <Company>IND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Dmitri Ivanov</dc:creator>
  <cp:lastModifiedBy>Сергей</cp:lastModifiedBy>
  <cp:revision>8</cp:revision>
  <dcterms:created xsi:type="dcterms:W3CDTF">2007-09-17T08:20:23Z</dcterms:created>
  <dcterms:modified xsi:type="dcterms:W3CDTF">2012-01-07T09:11:43Z</dcterms:modified>
</cp:coreProperties>
</file>