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69" d="100"/>
          <a:sy n="69" d="100"/>
        </p:scale>
        <p:origin x="-54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371995-16F7-4873-B1EB-94457964984C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51C9D2-740D-4961-B766-E2AC5952D85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6915144" cy="1541463"/>
          </a:xfrm>
        </p:spPr>
        <p:txBody>
          <a:bodyPr/>
          <a:lstStyle/>
          <a:p>
            <a:r>
              <a:rPr lang="ru-RU" dirty="0" smtClean="0"/>
              <a:t>Урок «Цветоводство»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071810"/>
            <a:ext cx="6700862" cy="1798174"/>
          </a:xfrm>
        </p:spPr>
        <p:txBody>
          <a:bodyPr/>
          <a:lstStyle/>
          <a:p>
            <a:pPr algn="ctr"/>
            <a:r>
              <a:rPr lang="ru-RU" sz="4400" dirty="0" smtClean="0"/>
              <a:t>Тема урока: «Уход за комнатными растениями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500090"/>
            <a:ext cx="7772400" cy="1362456"/>
          </a:xfrm>
        </p:spPr>
        <p:txBody>
          <a:bodyPr/>
          <a:lstStyle/>
          <a:p>
            <a:r>
              <a:rPr lang="ru-RU" sz="4800" dirty="0" smtClean="0"/>
              <a:t>Какое  цветочное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8794" y="6103144"/>
            <a:ext cx="7772400" cy="15097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Комнатное растение</a:t>
            </a:r>
          </a:p>
        </p:txBody>
      </p:sp>
      <p:pic>
        <p:nvPicPr>
          <p:cNvPr id="9218" name="Picture 2" descr="D:\Вера Павловна\Новая папка (4)\IMG_0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857232"/>
            <a:ext cx="4589426" cy="533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/>
              <a:t>Ручной инвентарь по уходу за    комнатными растениями.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643182"/>
            <a:ext cx="4684590" cy="3367542"/>
          </a:xfrm>
        </p:spPr>
        <p:txBody>
          <a:bodyPr/>
          <a:lstStyle/>
          <a:p>
            <a:r>
              <a:rPr lang="ru-RU" sz="2800" dirty="0" smtClean="0"/>
              <a:t>Огородник Федот </a:t>
            </a:r>
          </a:p>
          <a:p>
            <a:r>
              <a:rPr lang="ru-RU" sz="2800" dirty="0" smtClean="0"/>
              <a:t>С длинным носом живет</a:t>
            </a:r>
          </a:p>
          <a:p>
            <a:r>
              <a:rPr lang="ru-RU" sz="2800" dirty="0" smtClean="0"/>
              <a:t>Как поклонится, </a:t>
            </a:r>
          </a:p>
          <a:p>
            <a:r>
              <a:rPr lang="ru-RU" sz="2800" dirty="0" smtClean="0"/>
              <a:t>Так дождь идет.</a:t>
            </a:r>
          </a:p>
          <a:p>
            <a:endParaRPr lang="ru-RU" dirty="0"/>
          </a:p>
        </p:txBody>
      </p:sp>
      <p:pic>
        <p:nvPicPr>
          <p:cNvPr id="10242" name="Picture 2" descr="Картинка 11 из 1216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0" y="2071678"/>
            <a:ext cx="485775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/>
              <a:t>Ручной инвентарь по уходу за    комнатными растениями.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643182"/>
            <a:ext cx="3429024" cy="35719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Новая посудина,</a:t>
            </a:r>
          </a:p>
          <a:p>
            <a:r>
              <a:rPr lang="ru-RU" sz="3200" dirty="0" smtClean="0"/>
              <a:t>А вся в дырах.</a:t>
            </a:r>
            <a:endParaRPr lang="ru-RU" sz="3200" dirty="0"/>
          </a:p>
        </p:txBody>
      </p:sp>
      <p:pic>
        <p:nvPicPr>
          <p:cNvPr id="24578" name="Picture 2" descr="Картинка 1 из 1317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1714488"/>
            <a:ext cx="5288838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/>
              <a:t>Ручной инвентарь по уходу за    комнатными растениями.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70" y="5786454"/>
            <a:ext cx="4684590" cy="12858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Цветочный горшок, поддон для стока воды </a:t>
            </a:r>
            <a:endParaRPr lang="ru-RU" sz="3200" dirty="0"/>
          </a:p>
        </p:txBody>
      </p:sp>
      <p:pic>
        <p:nvPicPr>
          <p:cNvPr id="25602" name="Picture 2" descr="Картинка 11 из 12246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357298"/>
            <a:ext cx="464343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/>
              <a:t>Ручной инвентарь по уходу за    комнатными растениями.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6143644"/>
            <a:ext cx="4756028" cy="10001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Пульверизатор </a:t>
            </a:r>
            <a:endParaRPr lang="ru-RU" sz="3200" dirty="0"/>
          </a:p>
        </p:txBody>
      </p:sp>
      <p:pic>
        <p:nvPicPr>
          <p:cNvPr id="26626" name="Picture 2" descr="Картинка 3 из 88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500174"/>
            <a:ext cx="335758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/>
              <a:t>Ручной инвентарь по уходу за    комнатными растениями.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5715016"/>
            <a:ext cx="7772400" cy="15097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Деревянные палочки для рыхления. Совок</a:t>
            </a:r>
            <a:endParaRPr lang="ru-RU" sz="3200" dirty="0"/>
          </a:p>
        </p:txBody>
      </p:sp>
      <p:pic>
        <p:nvPicPr>
          <p:cNvPr id="27650" name="Picture 2" descr="Картинка 111 из 44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28802"/>
            <a:ext cx="4475808" cy="3571900"/>
          </a:xfrm>
          <a:prstGeom prst="rect">
            <a:avLst/>
          </a:prstGeom>
          <a:noFill/>
        </p:spPr>
      </p:pic>
      <p:pic>
        <p:nvPicPr>
          <p:cNvPr id="27652" name="Picture 4" descr="Картинка 2 из 237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1928802"/>
            <a:ext cx="464343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85776"/>
            <a:ext cx="7772400" cy="1362456"/>
          </a:xfrm>
        </p:spPr>
        <p:txBody>
          <a:bodyPr/>
          <a:lstStyle/>
          <a:p>
            <a:r>
              <a:rPr lang="ru-RU" sz="4000" dirty="0" smtClean="0"/>
              <a:t>Составила учитель </a:t>
            </a:r>
            <a:r>
              <a:rPr lang="en-US" sz="4000" dirty="0" smtClean="0"/>
              <a:t>II </a:t>
            </a:r>
            <a:r>
              <a:rPr lang="ru-RU" sz="4000" dirty="0" smtClean="0"/>
              <a:t>кв.категории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214422"/>
            <a:ext cx="7772400" cy="15097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Ветлугина Вера Павловна </a:t>
            </a:r>
            <a:endParaRPr lang="ru-RU" sz="48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143116"/>
            <a:ext cx="4786346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-357214"/>
            <a:ext cx="8305800" cy="1409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Какое  цветочное растение?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5786438"/>
            <a:ext cx="5876908" cy="1071562"/>
          </a:xfrm>
        </p:spPr>
        <p:txBody>
          <a:bodyPr/>
          <a:lstStyle/>
          <a:p>
            <a:r>
              <a:rPr lang="ru-RU" sz="3600" dirty="0" smtClean="0"/>
              <a:t>Комнатное растение</a:t>
            </a:r>
            <a:endParaRPr lang="ru-RU" sz="3600" dirty="0"/>
          </a:p>
        </p:txBody>
      </p:sp>
      <p:pic>
        <p:nvPicPr>
          <p:cNvPr id="1026" name="Picture 2" descr="D:\Вера Павловна\Новая папка (4)\IMG_086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357298"/>
            <a:ext cx="4071938" cy="424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142900"/>
            <a:ext cx="7772400" cy="1362456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4400" dirty="0" smtClean="0"/>
              <a:t>Какое  цветочное растение?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57422" y="6072206"/>
            <a:ext cx="4214842" cy="11425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Комнатное растение</a:t>
            </a:r>
            <a:endParaRPr lang="ru-RU" sz="3200" dirty="0"/>
          </a:p>
        </p:txBody>
      </p:sp>
      <p:pic>
        <p:nvPicPr>
          <p:cNvPr id="2050" name="Picture 2" descr="D:\Вера Павловна\Новая папка (4)\IMG_086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1428736"/>
            <a:ext cx="3932235" cy="4544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85776"/>
            <a:ext cx="7731248" cy="1607646"/>
          </a:xfrm>
        </p:spPr>
        <p:txBody>
          <a:bodyPr>
            <a:noAutofit/>
          </a:bodyPr>
          <a:lstStyle/>
          <a:p>
            <a:r>
              <a:rPr lang="ru-RU" sz="4800" dirty="0" smtClean="0"/>
              <a:t>Какое  цветочное 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6000768"/>
            <a:ext cx="6415078" cy="8572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Растение открытого грунта</a:t>
            </a:r>
            <a:endParaRPr lang="ru-RU" sz="3200" dirty="0"/>
          </a:p>
        </p:txBody>
      </p:sp>
      <p:pic>
        <p:nvPicPr>
          <p:cNvPr id="3074" name="Picture 2" descr="D:\Вера Павловна\Мама учеба\цветы 10\SDC113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428736"/>
            <a:ext cx="6124375" cy="4593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-142900"/>
            <a:ext cx="7772400" cy="1362456"/>
          </a:xfrm>
        </p:spPr>
        <p:txBody>
          <a:bodyPr/>
          <a:lstStyle/>
          <a:p>
            <a:r>
              <a:rPr lang="ru-RU" sz="4400" dirty="0" smtClean="0"/>
              <a:t>Какое  цветочное растение?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6103144"/>
            <a:ext cx="7772400" cy="15097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Растение открытого грунта</a:t>
            </a:r>
            <a:endParaRPr lang="ru-RU" sz="3200" dirty="0"/>
          </a:p>
        </p:txBody>
      </p:sp>
      <p:pic>
        <p:nvPicPr>
          <p:cNvPr id="4098" name="Picture 2" descr="D:\Вера Павловна\Мама учеба\цветы 10\SDC113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428736"/>
            <a:ext cx="671056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85776"/>
            <a:ext cx="7772400" cy="136245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Какое  цветочное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6103144"/>
            <a:ext cx="7772400" cy="1509712"/>
          </a:xfrm>
        </p:spPr>
        <p:txBody>
          <a:bodyPr/>
          <a:lstStyle/>
          <a:p>
            <a:r>
              <a:rPr lang="ru-RU" sz="3200" dirty="0" smtClean="0"/>
              <a:t>Растение открытого грунта</a:t>
            </a:r>
          </a:p>
          <a:p>
            <a:endParaRPr lang="ru-RU" dirty="0"/>
          </a:p>
        </p:txBody>
      </p:sp>
      <p:pic>
        <p:nvPicPr>
          <p:cNvPr id="5122" name="Picture 2" descr="D:\Вера Павловна\Мама учеба\цветы 10\SDC114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357298"/>
            <a:ext cx="8072494" cy="476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357214"/>
            <a:ext cx="7772400" cy="1362456"/>
          </a:xfrm>
        </p:spPr>
        <p:txBody>
          <a:bodyPr/>
          <a:lstStyle/>
          <a:p>
            <a:r>
              <a:rPr lang="ru-RU" sz="4800" dirty="0" smtClean="0"/>
              <a:t>Какое  цветочное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6103144"/>
            <a:ext cx="7772400" cy="1509712"/>
          </a:xfrm>
        </p:spPr>
        <p:txBody>
          <a:bodyPr/>
          <a:lstStyle/>
          <a:p>
            <a:r>
              <a:rPr lang="ru-RU" sz="3600" dirty="0" smtClean="0"/>
              <a:t>Комнатное растение</a:t>
            </a:r>
          </a:p>
          <a:p>
            <a:endParaRPr lang="ru-RU" dirty="0"/>
          </a:p>
        </p:txBody>
      </p:sp>
      <p:pic>
        <p:nvPicPr>
          <p:cNvPr id="6146" name="Picture 2" descr="D:\Вера Павловна\Новая папка (4)\IMG_08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142984"/>
            <a:ext cx="4286280" cy="4927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85776"/>
            <a:ext cx="7772400" cy="1362456"/>
          </a:xfrm>
        </p:spPr>
        <p:txBody>
          <a:bodyPr/>
          <a:lstStyle/>
          <a:p>
            <a:r>
              <a:rPr lang="ru-RU" sz="4800" dirty="0" smtClean="0"/>
              <a:t>Какое  цветочное 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00232" y="5929330"/>
            <a:ext cx="7772400" cy="15097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Комнатное растение</a:t>
            </a:r>
          </a:p>
        </p:txBody>
      </p:sp>
      <p:pic>
        <p:nvPicPr>
          <p:cNvPr id="7170" name="Picture 2" descr="D:\Вера Павловна\Новая папка (4)\IMG_08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214422"/>
            <a:ext cx="4286280" cy="467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357214"/>
            <a:ext cx="7772400" cy="1362456"/>
          </a:xfrm>
        </p:spPr>
        <p:txBody>
          <a:bodyPr/>
          <a:lstStyle/>
          <a:p>
            <a:r>
              <a:rPr lang="ru-RU" sz="4800" dirty="0" smtClean="0"/>
              <a:t>Какое  цветочное растение?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1604" y="6103144"/>
            <a:ext cx="7772400" cy="1509712"/>
          </a:xfrm>
        </p:spPr>
        <p:txBody>
          <a:bodyPr/>
          <a:lstStyle/>
          <a:p>
            <a:r>
              <a:rPr lang="ru-RU" sz="3600" dirty="0" smtClean="0"/>
              <a:t>Растение открытого грунта</a:t>
            </a:r>
          </a:p>
          <a:p>
            <a:endParaRPr lang="ru-RU" dirty="0"/>
          </a:p>
        </p:txBody>
      </p:sp>
      <p:pic>
        <p:nvPicPr>
          <p:cNvPr id="8194" name="Picture 2" descr="D:\Вера Павловна\Мама учеба\цветы 10\SDC114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14422"/>
            <a:ext cx="8001056" cy="4754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155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Урок «Цветоводство»</vt:lpstr>
      <vt:lpstr>Какое  цветочное растение?</vt:lpstr>
      <vt:lpstr>  Какое  цветочное растение?</vt:lpstr>
      <vt:lpstr>Какое  цветочное  растение?</vt:lpstr>
      <vt:lpstr>Какое  цветочное растение?</vt:lpstr>
      <vt:lpstr> Какое  цветочное растение?</vt:lpstr>
      <vt:lpstr>Какое  цветочное растение?</vt:lpstr>
      <vt:lpstr>Какое  цветочное  растение?</vt:lpstr>
      <vt:lpstr>Какое  цветочное растение?</vt:lpstr>
      <vt:lpstr>Какое  цветочное растение?</vt:lpstr>
      <vt:lpstr>Ручной инвентарь по уходу за    комнатными растениями.</vt:lpstr>
      <vt:lpstr>Ручной инвентарь по уходу за    комнатными растениями.</vt:lpstr>
      <vt:lpstr>Ручной инвентарь по уходу за    комнатными растениями.</vt:lpstr>
      <vt:lpstr>Ручной инвентарь по уходу за    комнатными растениями.</vt:lpstr>
      <vt:lpstr>Ручной инвентарь по уходу за    комнатными растениями.</vt:lpstr>
      <vt:lpstr>Составила учитель II кв.категории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«Цветоводство»</dc:title>
  <dc:creator>Admin</dc:creator>
  <cp:lastModifiedBy>Alena</cp:lastModifiedBy>
  <cp:revision>9</cp:revision>
  <dcterms:created xsi:type="dcterms:W3CDTF">2011-11-14T21:58:24Z</dcterms:created>
  <dcterms:modified xsi:type="dcterms:W3CDTF">2012-02-15T20:36:14Z</dcterms:modified>
</cp:coreProperties>
</file>