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8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580457-F287-4B99-BFB1-2A8B38FE3885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B5DC3-6309-46FF-B3F6-3C73627863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14546" y="500042"/>
            <a:ext cx="5475473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Большая буква</a:t>
            </a:r>
          </a:p>
          <a:p>
            <a:pPr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</a:t>
            </a:r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географических</a:t>
            </a:r>
          </a:p>
          <a:p>
            <a:pPr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названиях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Picture 2" descr="C:\Documents and Settings\Владелец\Рабочий стол\ШКОЛА\АНИМАЦИИ\анимации КОСМОС\Земля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214678" y="3357562"/>
            <a:ext cx="3071834" cy="250033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500694" y="5286388"/>
            <a:ext cx="340465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Подготовила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у</a:t>
            </a:r>
            <a:r>
              <a:rPr lang="ru-RU" b="1" dirty="0" smtClean="0">
                <a:solidFill>
                  <a:srgbClr val="C00000"/>
                </a:solidFill>
              </a:rPr>
              <a:t>читель начальных классов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МБОУ г.Астрахани «НОШ № 19»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Савинова  Е.Ю.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142984"/>
            <a:ext cx="8229600" cy="45259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285728"/>
            <a:ext cx="25971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Страны: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28860" y="1428736"/>
            <a:ext cx="3256917" cy="50783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>.</a:t>
            </a:r>
            <a:r>
              <a:rPr lang="ru-RU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>разилия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>,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effectLst/>
              </a:rPr>
              <a:t>.</a:t>
            </a:r>
            <a:r>
              <a:rPr lang="ru-RU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effectLst/>
              </a:rPr>
              <a:t>ргентина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>,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effectLst/>
              </a:rPr>
              <a:t>.</a:t>
            </a:r>
            <a:r>
              <a:rPr lang="ru-RU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effectLst/>
              </a:rPr>
              <a:t>енесуэла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effectLst/>
              </a:rPr>
              <a:t>,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>.</a:t>
            </a:r>
            <a:r>
              <a:rPr lang="ru-RU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>олумбия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>,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effectLst/>
              </a:rPr>
              <a:t>.</a:t>
            </a:r>
            <a:r>
              <a:rPr lang="ru-RU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effectLst/>
              </a:rPr>
              <a:t>квадор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effectLst/>
              </a:rPr>
              <a:t>,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>.или.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70C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786050" y="357166"/>
            <a:ext cx="33137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Австралия</a:t>
            </a:r>
            <a:endParaRPr lang="ru-RU" sz="5400" b="1" cap="none" spc="0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050" name="Picture 2" descr="C:\Documents and Settings\Владелец\Рабочий стол\австралия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09018" y="1600200"/>
            <a:ext cx="4525963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86050" y="2571744"/>
            <a:ext cx="31357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r>
              <a:rPr lang="ru-RU" sz="5400" b="1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встралия</a:t>
            </a:r>
            <a:endParaRPr lang="ru-RU" sz="5400" b="1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357166"/>
            <a:ext cx="22541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/>
                <a:solidFill>
                  <a:srgbClr val="00B050"/>
                </a:solidFill>
              </a:rPr>
              <a:t>Страна</a:t>
            </a:r>
            <a:endParaRPr lang="ru-RU" sz="5400" b="1" cap="none" spc="0" dirty="0">
              <a:ln/>
              <a:solidFill>
                <a:srgbClr val="00B05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214546" y="285728"/>
            <a:ext cx="37064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Антарктида</a:t>
            </a:r>
            <a:endParaRPr lang="ru-RU" sz="5400" b="1" cap="none" spc="0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 descr="C:\Documents and Settings\Владелец\Рабочий стол\антарктида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00364" y="2428868"/>
            <a:ext cx="2428892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857488" y="285728"/>
            <a:ext cx="25462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Океаны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</a:endParaRPr>
          </a:p>
        </p:txBody>
      </p:sp>
      <p:pic>
        <p:nvPicPr>
          <p:cNvPr id="7170" name="Picture 2" descr="C:\Documents and Settings\Владелец\Рабочий стол\океаны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51229" y="1600200"/>
            <a:ext cx="7241541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" y="1643050"/>
            <a:ext cx="914400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.</a:t>
            </a:r>
            <a:r>
              <a:rPr lang="ru-RU" sz="5400" b="1" dirty="0" err="1" smtClean="0">
                <a:ln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ихий</a:t>
            </a:r>
            <a:r>
              <a:rPr lang="ru-RU" sz="5400" b="1" dirty="0" smtClean="0">
                <a:ln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 океан,</a:t>
            </a:r>
          </a:p>
          <a:p>
            <a:pPr algn="ctr"/>
            <a:r>
              <a:rPr lang="ru-RU" sz="5400" b="1" cap="none" spc="0" dirty="0" smtClean="0">
                <a:ln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.</a:t>
            </a:r>
            <a:r>
              <a:rPr lang="ru-RU" sz="5400" b="1" cap="none" spc="0" dirty="0" err="1" smtClean="0">
                <a:ln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ндийский</a:t>
            </a:r>
            <a:r>
              <a:rPr lang="ru-RU" sz="5400" b="1" cap="none" spc="0" dirty="0" smtClean="0">
                <a:ln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 океан,</a:t>
            </a:r>
          </a:p>
          <a:p>
            <a:pPr algn="ctr"/>
            <a:r>
              <a:rPr lang="ru-RU" sz="5400" b="1" dirty="0" smtClean="0">
                <a:ln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.</a:t>
            </a:r>
            <a:r>
              <a:rPr lang="ru-RU" sz="5400" b="1" dirty="0" err="1" smtClean="0">
                <a:ln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тлантический</a:t>
            </a:r>
            <a:r>
              <a:rPr lang="ru-RU" sz="5400" b="1" dirty="0" smtClean="0">
                <a:ln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 океан,</a:t>
            </a:r>
          </a:p>
          <a:p>
            <a:pPr algn="ctr"/>
            <a:r>
              <a:rPr lang="ru-RU" sz="5400" b="1" cap="none" spc="0" dirty="0" smtClean="0">
                <a:ln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.</a:t>
            </a:r>
            <a:r>
              <a:rPr lang="ru-RU" sz="5400" b="1" cap="none" spc="0" dirty="0" err="1" smtClean="0">
                <a:ln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еверный</a:t>
            </a:r>
            <a:r>
              <a:rPr lang="ru-RU" sz="5400" b="1" cap="none" spc="0" dirty="0" smtClean="0">
                <a:ln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Ледовитый  океан.</a:t>
            </a:r>
            <a:endParaRPr lang="ru-RU" sz="5400" b="1" cap="none" spc="0" dirty="0">
              <a:ln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357166"/>
            <a:ext cx="30063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Океаны: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1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4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428604"/>
            <a:ext cx="34752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Материки:</a:t>
            </a:r>
            <a:endParaRPr lang="ru-RU" sz="5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57290" y="1357298"/>
            <a:ext cx="5794407" cy="50783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r>
              <a:rPr lang="ru-RU" sz="5400" b="1" dirty="0" err="1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вразия</a:t>
            </a:r>
            <a:r>
              <a:rPr lang="ru-RU" sz="54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</a:t>
            </a:r>
          </a:p>
          <a:p>
            <a:pPr algn="ctr"/>
            <a:r>
              <a:rPr lang="ru-RU" sz="5400" b="1" cap="none" spc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r>
              <a:rPr lang="ru-RU" sz="5400" b="1" cap="none" spc="0" dirty="0" err="1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фрика</a:t>
            </a:r>
            <a:r>
              <a:rPr lang="ru-RU" sz="5400" b="1" cap="none" spc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</a:t>
            </a:r>
          </a:p>
          <a:p>
            <a:pPr algn="ctr"/>
            <a:r>
              <a:rPr lang="ru-RU" sz="54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r>
              <a:rPr lang="ru-RU" sz="5400" b="1" dirty="0" err="1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еверная</a:t>
            </a:r>
            <a:r>
              <a:rPr lang="ru-RU" sz="54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.</a:t>
            </a:r>
            <a:r>
              <a:rPr lang="ru-RU" sz="5400" b="1" dirty="0" err="1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мерика</a:t>
            </a:r>
            <a:r>
              <a:rPr lang="ru-RU" sz="54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</a:t>
            </a:r>
          </a:p>
          <a:p>
            <a:pPr algn="ctr"/>
            <a:r>
              <a:rPr lang="ru-RU" sz="5400" b="1" cap="none" spc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r>
              <a:rPr lang="ru-RU" sz="5400" b="1" cap="none" spc="0" dirty="0" err="1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жная</a:t>
            </a:r>
            <a:r>
              <a:rPr lang="ru-RU" sz="5400" b="1" cap="none" spc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.</a:t>
            </a:r>
            <a:r>
              <a:rPr lang="ru-RU" sz="5400" b="1" cap="none" spc="0" dirty="0" err="1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мерика</a:t>
            </a:r>
            <a:r>
              <a:rPr lang="ru-RU" sz="5400" b="1" cap="none" spc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</a:t>
            </a:r>
          </a:p>
          <a:p>
            <a:pPr algn="ctr"/>
            <a:r>
              <a:rPr lang="ru-RU" sz="54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r>
              <a:rPr lang="ru-RU" sz="5400" b="1" dirty="0" err="1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встралия</a:t>
            </a:r>
            <a:r>
              <a:rPr lang="ru-RU" sz="54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</a:t>
            </a:r>
          </a:p>
          <a:p>
            <a:pPr algn="ctr"/>
            <a:r>
              <a:rPr lang="ru-RU" sz="5400" b="1" cap="none" spc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r>
              <a:rPr lang="ru-RU" sz="5400" b="1" cap="none" spc="0" dirty="0" err="1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нтарктида</a:t>
            </a:r>
            <a:r>
              <a:rPr lang="ru-RU" sz="5400" b="1" cap="none" spc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sz="5400" b="1" cap="none" spc="0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8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1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4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857488" y="357166"/>
            <a:ext cx="26035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Евразия</a:t>
            </a:r>
            <a:endParaRPr lang="ru-RU" sz="5400" b="1" cap="none" spc="0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146" name="Picture 2" descr="C:\Documents and Settings\Владелец\Рабочий стол\Евразия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883181"/>
            <a:ext cx="5857916" cy="396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500042"/>
            <a:ext cx="2808782" cy="688318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Страны: </a:t>
            </a:r>
          </a:p>
          <a:p>
            <a:pPr algn="ctr"/>
            <a:r>
              <a:rPr lang="ru-RU" sz="5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r>
              <a:rPr lang="ru-RU" sz="5400" b="1" cap="none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оссия</a:t>
            </a:r>
            <a:r>
              <a:rPr lang="ru-RU" sz="5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</a:t>
            </a:r>
          </a:p>
          <a:p>
            <a:pPr algn="ctr"/>
            <a:r>
              <a:rPr lang="ru-RU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r>
              <a:rPr lang="ru-RU" sz="5400" b="1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ранция</a:t>
            </a:r>
            <a:r>
              <a:rPr lang="ru-RU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</a:t>
            </a:r>
          </a:p>
          <a:p>
            <a:pPr algn="ctr"/>
            <a:r>
              <a:rPr lang="ru-RU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r>
              <a:rPr lang="ru-RU" sz="5400" b="1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спания</a:t>
            </a:r>
            <a:r>
              <a:rPr lang="ru-RU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</a:t>
            </a:r>
          </a:p>
          <a:p>
            <a:pPr algn="ctr"/>
            <a:r>
              <a:rPr lang="ru-RU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.талия,</a:t>
            </a:r>
          </a:p>
          <a:p>
            <a:pPr algn="ctr"/>
            <a:r>
              <a:rPr lang="ru-RU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r>
              <a:rPr lang="ru-RU" sz="5400" b="1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ания</a:t>
            </a:r>
            <a:r>
              <a:rPr lang="ru-RU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</a:t>
            </a:r>
          </a:p>
          <a:p>
            <a:pPr algn="ctr"/>
            <a:r>
              <a:rPr lang="ru-RU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r>
              <a:rPr lang="ru-RU" sz="5400" b="1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веция</a:t>
            </a:r>
            <a:r>
              <a:rPr lang="ru-RU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</a:p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14876" y="1285860"/>
            <a:ext cx="2989600" cy="59807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>.ран,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>.рак,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effectLst/>
              </a:rPr>
              <a:t>.</a:t>
            </a:r>
            <a:r>
              <a:rPr lang="ru-RU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effectLst/>
              </a:rPr>
              <a:t>итай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effectLst/>
              </a:rPr>
              <a:t>,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>.</a:t>
            </a:r>
            <a:r>
              <a:rPr lang="ru-RU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>онголия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>,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effectLst/>
              </a:rPr>
              <a:t>.</a:t>
            </a:r>
            <a:r>
              <a:rPr lang="ru-RU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effectLst/>
              </a:rPr>
              <a:t>урция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effectLst/>
              </a:rPr>
              <a:t>,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>.</a:t>
            </a:r>
            <a:r>
              <a:rPr lang="ru-RU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>ндия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>.</a:t>
            </a:r>
            <a:endParaRPr lang="ru-RU" sz="54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70C0"/>
              </a:solidFill>
              <a:effectLst/>
            </a:endParaRPr>
          </a:p>
          <a:p>
            <a:pPr algn="ctr"/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071802" y="357166"/>
            <a:ext cx="24942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Африка</a:t>
            </a:r>
            <a:endParaRPr lang="ru-RU" sz="5400" b="1" cap="none" spc="0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122" name="Picture 2" descr="C:\Documents and Settings\Владелец\Рабочий стол\африка 3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571612"/>
            <a:ext cx="6257940" cy="41878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1571612"/>
            <a:ext cx="3010761" cy="50783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.</a:t>
            </a:r>
            <a:r>
              <a:rPr lang="ru-RU" sz="5400" b="1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гипет</a:t>
            </a:r>
            <a:r>
              <a:rPr lang="ru-RU" sz="54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,     </a:t>
            </a:r>
          </a:p>
          <a:p>
            <a:pPr algn="ctr"/>
            <a:r>
              <a:rPr lang="ru-RU" sz="5400" b="1" cap="none" spc="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.</a:t>
            </a:r>
            <a:r>
              <a:rPr lang="ru-RU" sz="5400" b="1" cap="none" spc="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фиопия</a:t>
            </a:r>
            <a:r>
              <a:rPr lang="ru-RU" sz="54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,</a:t>
            </a:r>
          </a:p>
          <a:p>
            <a:pPr algn="ctr"/>
            <a:r>
              <a:rPr lang="ru-RU" sz="54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.</a:t>
            </a:r>
            <a:r>
              <a:rPr lang="ru-RU" sz="5400" b="1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онго</a:t>
            </a:r>
            <a:r>
              <a:rPr lang="ru-RU" sz="54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,</a:t>
            </a:r>
          </a:p>
          <a:p>
            <a:pPr algn="ctr"/>
            <a:r>
              <a:rPr lang="ru-RU" sz="5400" b="1" cap="none" spc="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.</a:t>
            </a:r>
            <a:r>
              <a:rPr lang="ru-RU" sz="5400" b="1" cap="none" spc="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нгола</a:t>
            </a:r>
            <a:r>
              <a:rPr lang="ru-RU" sz="5400" b="1" cap="none" spc="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,</a:t>
            </a:r>
          </a:p>
          <a:p>
            <a:pPr algn="ctr"/>
            <a:r>
              <a:rPr lang="ru-RU" sz="54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.</a:t>
            </a:r>
            <a:r>
              <a:rPr lang="ru-RU" sz="5400" b="1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анзания</a:t>
            </a:r>
            <a:r>
              <a:rPr lang="ru-RU" sz="54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,</a:t>
            </a:r>
            <a:endParaRPr lang="ru-RU" sz="5400" b="1" cap="none" spc="0" dirty="0" smtClean="0">
              <a:ln w="11430"/>
              <a:solidFill>
                <a:schemeClr val="accent6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endParaRPr lang="ru-RU" sz="5400" b="1" cap="none" spc="0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00694" y="1714488"/>
            <a:ext cx="2678297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.</a:t>
            </a:r>
            <a:r>
              <a:rPr lang="ru-RU" sz="5400" b="1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удан</a:t>
            </a:r>
            <a:r>
              <a:rPr lang="ru-RU" sz="54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,</a:t>
            </a:r>
          </a:p>
          <a:p>
            <a:pPr algn="ctr"/>
            <a:r>
              <a:rPr lang="ru-RU" sz="5400" b="1" cap="none" spc="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.</a:t>
            </a:r>
            <a:r>
              <a:rPr lang="ru-RU" sz="5400" b="1" cap="none" spc="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ивия</a:t>
            </a:r>
            <a:r>
              <a:rPr lang="ru-RU" sz="5400" b="1" cap="none" spc="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,</a:t>
            </a:r>
          </a:p>
          <a:p>
            <a:pPr algn="ctr"/>
            <a:r>
              <a:rPr lang="ru-RU" sz="54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.</a:t>
            </a:r>
            <a:r>
              <a:rPr lang="ru-RU" sz="5400" b="1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лжир</a:t>
            </a:r>
            <a:r>
              <a:rPr lang="ru-RU" sz="54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,</a:t>
            </a:r>
          </a:p>
          <a:p>
            <a:pPr algn="ctr"/>
            <a:r>
              <a:rPr lang="ru-RU" sz="5400" b="1" cap="none" spc="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.</a:t>
            </a:r>
            <a:r>
              <a:rPr lang="ru-RU" sz="5400" b="1" cap="none" spc="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арокко</a:t>
            </a:r>
            <a:r>
              <a:rPr lang="ru-RU" sz="5400" b="1" cap="none" spc="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,</a:t>
            </a:r>
          </a:p>
          <a:p>
            <a:pPr algn="ctr"/>
            <a:r>
              <a:rPr lang="ru-RU" sz="54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.</a:t>
            </a:r>
            <a:r>
              <a:rPr lang="ru-RU" sz="5400" b="1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винея</a:t>
            </a:r>
            <a:r>
              <a:rPr lang="ru-RU" sz="54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.</a:t>
            </a:r>
            <a:endParaRPr lang="ru-RU" sz="5400" b="1" cap="none" spc="0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428604"/>
            <a:ext cx="25971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Страны:</a:t>
            </a:r>
            <a:endParaRPr lang="ru-RU" sz="5400" b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357166"/>
            <a:ext cx="58777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Северная Америка</a:t>
            </a:r>
            <a:endParaRPr lang="ru-RU" sz="5400" b="1" cap="none" spc="0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098" name="Picture 2" descr="C:\Documents and Settings\Владелец\Рабочий стол\сев амер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09018" y="1600200"/>
            <a:ext cx="4525963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71802" y="1785926"/>
            <a:ext cx="235833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/>
                <a:solidFill>
                  <a:srgbClr val="FF0000"/>
                </a:solidFill>
              </a:rPr>
              <a:t>.ША,</a:t>
            </a:r>
          </a:p>
          <a:p>
            <a:pPr algn="ctr"/>
            <a:r>
              <a:rPr lang="ru-RU" sz="5400" b="1" dirty="0" smtClean="0">
                <a:ln/>
                <a:solidFill>
                  <a:srgbClr val="FF0000"/>
                </a:solidFill>
              </a:rPr>
              <a:t>.</a:t>
            </a:r>
            <a:r>
              <a:rPr lang="ru-RU" sz="5400" b="1" dirty="0" err="1" smtClean="0">
                <a:ln/>
                <a:solidFill>
                  <a:srgbClr val="FF0000"/>
                </a:solidFill>
              </a:rPr>
              <a:t>анада</a:t>
            </a:r>
            <a:r>
              <a:rPr lang="ru-RU" sz="5400" b="1" dirty="0" smtClean="0">
                <a:ln/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357166"/>
            <a:ext cx="25971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Страны:</a:t>
            </a:r>
            <a:endParaRPr lang="ru-RU" sz="5400" b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643042" y="428604"/>
            <a:ext cx="52429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Южная Америка</a:t>
            </a:r>
            <a:endParaRPr lang="ru-RU" sz="5400" b="1" cap="none" spc="0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074" name="Picture 2" descr="C:\Documents and Settings\Владелец\Рабочий стол\юж амер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09018" y="1600200"/>
            <a:ext cx="4525963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4-1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4-11</Template>
  <TotalTime>127</TotalTime>
  <Words>172</Words>
  <Application>Microsoft Office PowerPoint</Application>
  <PresentationFormat>Экран (4:3)</PresentationFormat>
  <Paragraphs>62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4-11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 User</dc:creator>
  <dc:description>http://aida.ucoz.ru</dc:description>
  <cp:lastModifiedBy>Lenovo User</cp:lastModifiedBy>
  <cp:revision>12</cp:revision>
  <dcterms:created xsi:type="dcterms:W3CDTF">2011-07-03T13:30:37Z</dcterms:created>
  <dcterms:modified xsi:type="dcterms:W3CDTF">2012-02-16T15:02:09Z</dcterms:modified>
</cp:coreProperties>
</file>