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5" r:id="rId6"/>
    <p:sldId id="264" r:id="rId7"/>
    <p:sldId id="266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0463" autoAdjust="0"/>
    <p:restoredTop sz="90929"/>
  </p:normalViewPr>
  <p:slideViewPr>
    <p:cSldViewPr>
      <p:cViewPr varScale="1">
        <p:scale>
          <a:sx n="72" d="100"/>
          <a:sy n="72" d="100"/>
        </p:scale>
        <p:origin x="-24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59" r:id="rId4"/>
    <p:sldLayoutId id="2147483658" r:id="rId5"/>
    <p:sldLayoutId id="2147483657" r:id="rId6"/>
    <p:sldLayoutId id="2147483663" r:id="rId7"/>
    <p:sldLayoutId id="2147483664" r:id="rId8"/>
    <p:sldLayoutId id="2147483665" r:id="rId9"/>
    <p:sldLayoutId id="2147483656" r:id="rId10"/>
    <p:sldLayoutId id="2147483666" r:id="rId11"/>
    <p:sldLayoutId id="2147483667" r:id="rId12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622300"/>
            <a:ext cx="6624638" cy="1584325"/>
          </a:xfrm>
        </p:spPr>
        <p:txBody>
          <a:bodyPr/>
          <a:lstStyle/>
          <a:p>
            <a:pPr eaLnBrk="1" hangingPunct="1"/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8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МКОУ «гимназия им. Горького А. М.»</a:t>
            </a:r>
            <a:r>
              <a:rPr lang="ru-RU" sz="14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4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  </a:t>
            </a:r>
            <a:br>
              <a:rPr lang="ru-RU" sz="14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800" b="1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Практическая работа</a:t>
            </a:r>
            <a:r>
              <a:rPr lang="ru-RU" sz="1400" b="1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b="1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4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/>
            </a:r>
            <a:br>
              <a:rPr lang="ru-RU" sz="12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</a:br>
            <a:endParaRPr lang="ru-RU" sz="1200" smtClean="0">
              <a:solidFill>
                <a:srgbClr val="FFFFFF"/>
              </a:solidFill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3573463"/>
            <a:ext cx="3527425" cy="1943100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Выполнили: ученицы 8 «Б» класса</a:t>
            </a:r>
          </a:p>
          <a:p>
            <a:pPr eaLnBrk="1" hangingPunct="1"/>
            <a:r>
              <a:rPr lang="ru-RU" sz="20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Чепикова Любовь и 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   Харлова Елена</a:t>
            </a:r>
          </a:p>
          <a:p>
            <a:pPr eaLnBrk="1" hangingPunct="1"/>
            <a:r>
              <a:rPr lang="ru-RU" sz="2000" smtClean="0">
                <a:solidFill>
                  <a:srgbClr val="0D0D0D"/>
                </a:solidFill>
                <a:cs typeface="Times New Roman" pitchFamily="18" charset="0"/>
                <a:sym typeface="Times New Roman" pitchFamily="18" charset="0"/>
              </a:rPr>
              <a:t>Проверила: Фабер Г. Н.</a:t>
            </a:r>
          </a:p>
        </p:txBody>
      </p:sp>
      <p:sp>
        <p:nvSpPr>
          <p:cNvPr id="2" name="Прямоугольник 1"/>
          <p:cNvSpPr/>
          <p:nvPr/>
        </p:nvSpPr>
        <p:spPr>
          <a:xfrm rot="279349">
            <a:off x="-324896" y="1857448"/>
            <a:ext cx="977601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«</a:t>
            </a:r>
            <a:r>
              <a:rPr lang="ru-RU" sz="4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Теорема,обратная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 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теореме Пифагора»</a:t>
            </a:r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16013" y="5516563"/>
            <a:ext cx="254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Р. П. Москаленки</a:t>
            </a:r>
          </a:p>
          <a:p>
            <a:r>
              <a:rPr lang="ru-RU" sz="1800"/>
              <a:t>2011-2012 учебный год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36613"/>
            <a:ext cx="7696200" cy="114300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Содержание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60575"/>
            <a:ext cx="3959225" cy="4114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Цель</a:t>
            </a:r>
          </a:p>
          <a:p>
            <a:pPr eaLnBrk="1" hangingPunct="1"/>
            <a:r>
              <a:rPr lang="ru-RU" sz="36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План</a:t>
            </a:r>
          </a:p>
          <a:p>
            <a:pPr eaLnBrk="1" hangingPunct="1"/>
            <a:r>
              <a:rPr lang="ru-RU" sz="360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Вывод </a:t>
            </a:r>
          </a:p>
          <a:p>
            <a:pPr eaLnBrk="1" hangingPunct="1"/>
            <a:endParaRPr lang="ru-RU" sz="3600" smtClean="0">
              <a:solidFill>
                <a:srgbClr val="FFFFFF"/>
              </a:solidFill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15363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349500"/>
            <a:ext cx="4995863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84213" y="836613"/>
            <a:ext cx="7162800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Цель:</a:t>
            </a:r>
            <a:r>
              <a:rPr lang="ru-RU" smtClean="0"/>
              <a:t> 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684213" y="2060575"/>
            <a:ext cx="7772400" cy="2232025"/>
          </a:xfrm>
        </p:spPr>
        <p:txBody>
          <a:bodyPr/>
          <a:lstStyle/>
          <a:p>
            <a:pPr eaLnBrk="1" hangingPunct="1"/>
            <a:r>
              <a:rPr lang="ru-RU" sz="3600" smtClean="0"/>
              <a:t>Показать справедливость теоремы, обратной теореме Пифагора.</a:t>
            </a:r>
          </a:p>
        </p:txBody>
      </p:sp>
      <p:pic>
        <p:nvPicPr>
          <p:cNvPr id="16387" name="Picture 8" descr="Teorema_Pifag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36830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84213" y="836613"/>
            <a:ext cx="7162800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План: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685800" y="1844675"/>
            <a:ext cx="7918450" cy="1800225"/>
          </a:xfrm>
        </p:spPr>
        <p:txBody>
          <a:bodyPr/>
          <a:lstStyle/>
          <a:p>
            <a:pPr eaLnBrk="1" hangingPunct="1"/>
            <a:r>
              <a:rPr lang="ru-RU" sz="2000" smtClean="0"/>
              <a:t>Взять нить и разделить ее на 12 равных отрезков, так чтобы была справедлива теорема «если квадрат одной стороны треугольника равен сумме квадратов двух других сторон, то треугольник прямоугольный».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558331" y="3432746"/>
            <a:ext cx="4536504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7772400" cy="1366838"/>
          </a:xfrm>
        </p:spPr>
        <p:txBody>
          <a:bodyPr/>
          <a:lstStyle/>
          <a:p>
            <a:r>
              <a:rPr lang="ru-RU" sz="3600" smtClean="0"/>
              <a:t>Взять дощечку и вбить гвозди, так чтобы нить совпадала со сторонами.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809172" y="2161508"/>
            <a:ext cx="3170073" cy="42272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92150"/>
            <a:ext cx="8204200" cy="1660525"/>
          </a:xfrm>
        </p:spPr>
        <p:txBody>
          <a:bodyPr/>
          <a:lstStyle/>
          <a:p>
            <a:r>
              <a:rPr lang="ru-RU" sz="3600" smtClean="0"/>
              <a:t>Измерить полученный угол.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586289" y="1434981"/>
            <a:ext cx="3695655" cy="49278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8913"/>
            <a:ext cx="7162800" cy="1008062"/>
          </a:xfrm>
        </p:spPr>
        <p:txBody>
          <a:bodyPr/>
          <a:lstStyle/>
          <a:p>
            <a:r>
              <a:rPr lang="ru-RU" sz="4800" smtClean="0"/>
              <a:t>Вывод: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81075"/>
            <a:ext cx="7772400" cy="1943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Мы доказали, что если квадрат стороны равен сумме квадратов других сторон, то треугольник- прямоугольный.</a:t>
            </a: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924175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34426" y="2362497"/>
            <a:ext cx="4967022" cy="37258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184929" y="665510"/>
            <a:ext cx="7241662" cy="923330"/>
          </a:xfrm>
          <a:prstGeom prst="rect">
            <a:avLst/>
          </a:prstGeom>
          <a:noFill/>
        </p:spPr>
        <p:txBody>
          <a:bodyPr wrap="none">
            <a:prstTxWarp prst="textCascade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cs typeface="Arial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811 (1)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 (1)</Template>
  <TotalTime>0</TotalTime>
  <Words>97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20" baseType="lpstr">
      <vt:lpstr>Times New Roman</vt:lpstr>
      <vt:lpstr>Arial</vt:lpstr>
      <vt:lpstr>Mead Bold</vt:lpstr>
      <vt:lpstr>Calibri</vt:lpstr>
      <vt:lpstr>TS010336811 (1)</vt:lpstr>
      <vt:lpstr>TS010336811 (1)</vt:lpstr>
      <vt:lpstr>TS010336811 (1)</vt:lpstr>
      <vt:lpstr>TS010336811 (1)</vt:lpstr>
      <vt:lpstr>TS010336811 (1)</vt:lpstr>
      <vt:lpstr>TS010336811 (1)</vt:lpstr>
      <vt:lpstr>TS010336811 (1)</vt:lpstr>
      <vt:lpstr>TS010336811 (1)</vt:lpstr>
      <vt:lpstr>       МКОУ «гимназия им. Горького А. М.»    Практическая работа           </vt:lpstr>
      <vt:lpstr>Содержание</vt:lpstr>
      <vt:lpstr>Цель: </vt:lpstr>
      <vt:lpstr>План:</vt:lpstr>
      <vt:lpstr>Слайд 5</vt:lpstr>
      <vt:lpstr>Слайд 6</vt:lpstr>
      <vt:lpstr>Вывод:</vt:lpstr>
      <vt:lpstr>Слайд 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МОУ гимназия им. Горького А. М.   Практическая работа          </dc:title>
  <dc:subject/>
  <dc:creator/>
  <cp:keywords/>
  <dc:description/>
  <cp:lastModifiedBy/>
  <cp:revision>4</cp:revision>
  <dcterms:created xsi:type="dcterms:W3CDTF">2012-01-15T09:26:53Z</dcterms:created>
  <dcterms:modified xsi:type="dcterms:W3CDTF">2012-01-18T16:47:09Z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TC103368119990</vt:lpwstr>
  </property>
</Properties>
</file>