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7" r:id="rId3"/>
    <p:sldId id="282" r:id="rId4"/>
    <p:sldId id="281" r:id="rId5"/>
    <p:sldId id="283" r:id="rId6"/>
    <p:sldId id="259" r:id="rId7"/>
    <p:sldId id="265" r:id="rId8"/>
    <p:sldId id="270" r:id="rId9"/>
    <p:sldId id="279" r:id="rId10"/>
    <p:sldId id="269" r:id="rId11"/>
    <p:sldId id="266" r:id="rId12"/>
    <p:sldId id="262" r:id="rId13"/>
    <p:sldId id="263" r:id="rId14"/>
    <p:sldId id="264" r:id="rId15"/>
    <p:sldId id="278" r:id="rId16"/>
    <p:sldId id="275" r:id="rId17"/>
    <p:sldId id="274" r:id="rId18"/>
    <p:sldId id="260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BBF7FD"/>
    <a:srgbClr val="DCC5F1"/>
    <a:srgbClr val="E7D7F5"/>
    <a:srgbClr val="CCFFCC"/>
    <a:srgbClr val="FFCCCC"/>
    <a:srgbClr val="FFCC00"/>
    <a:srgbClr val="33CCFF"/>
    <a:srgbClr val="FF505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7" d="100"/>
          <a:sy n="77" d="100"/>
        </p:scale>
        <p:origin x="-209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D88726-ACC5-45FE-9395-896BF360E9B2}" type="doc">
      <dgm:prSet loTypeId="urn:microsoft.com/office/officeart/2005/8/layout/cycle4#1" loCatId="cycle" qsTypeId="urn:microsoft.com/office/officeart/2005/8/quickstyle/simple5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04D2BB4A-732E-461F-B5F2-DD7762150980}">
      <dgm:prSet phldrT="[Текст]" custT="1"/>
      <dgm:spPr/>
      <dgm:t>
        <a:bodyPr/>
        <a:lstStyle/>
        <a:p>
          <a:endParaRPr lang="ru-RU" sz="2800" dirty="0"/>
        </a:p>
      </dgm:t>
    </dgm:pt>
    <dgm:pt modelId="{F54BA346-3FD5-46B9-9AED-C3CC9AFF4327}" type="parTrans" cxnId="{5C8EC4CB-66C9-468F-8870-E3EFC0571009}">
      <dgm:prSet/>
      <dgm:spPr/>
      <dgm:t>
        <a:bodyPr/>
        <a:lstStyle/>
        <a:p>
          <a:endParaRPr lang="ru-RU"/>
        </a:p>
      </dgm:t>
    </dgm:pt>
    <dgm:pt modelId="{06E05B33-7F26-471C-BD17-FE5FB47B12A0}" type="sibTrans" cxnId="{5C8EC4CB-66C9-468F-8870-E3EFC0571009}">
      <dgm:prSet/>
      <dgm:spPr/>
      <dgm:t>
        <a:bodyPr/>
        <a:lstStyle/>
        <a:p>
          <a:endParaRPr lang="ru-RU"/>
        </a:p>
      </dgm:t>
    </dgm:pt>
    <dgm:pt modelId="{4E11C8C6-4342-4314-AA88-8570A02A1236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 lIns="72000" tIns="144000" rIns="0" bIns="0"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324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>
              <a:solidFill>
                <a:schemeClr val="bg1"/>
              </a:solidFill>
            </a:rPr>
            <a:t>Педсоветы</a:t>
          </a:r>
          <a:endParaRPr lang="ru-RU" sz="1800" b="1" dirty="0">
            <a:solidFill>
              <a:schemeClr val="bg1"/>
            </a:solidFill>
          </a:endParaRPr>
        </a:p>
      </dgm:t>
    </dgm:pt>
    <dgm:pt modelId="{2AFDEED5-01B2-421A-9067-0B57773BC7E2}" type="parTrans" cxnId="{9CB1E08B-0669-4EAC-AC00-54E91DF2962E}">
      <dgm:prSet/>
      <dgm:spPr/>
      <dgm:t>
        <a:bodyPr/>
        <a:lstStyle/>
        <a:p>
          <a:endParaRPr lang="ru-RU"/>
        </a:p>
      </dgm:t>
    </dgm:pt>
    <dgm:pt modelId="{9BCE9D40-3CBA-46F8-9E2F-2BD0BC60E396}" type="sibTrans" cxnId="{9CB1E08B-0669-4EAC-AC00-54E91DF2962E}">
      <dgm:prSet/>
      <dgm:spPr/>
      <dgm:t>
        <a:bodyPr/>
        <a:lstStyle/>
        <a:p>
          <a:endParaRPr lang="ru-RU"/>
        </a:p>
      </dgm:t>
    </dgm:pt>
    <dgm:pt modelId="{712BE0E6-1E0A-4345-ADAF-D466AA2AA7D0}">
      <dgm:prSet phldrT="[Текст]"/>
      <dgm:spPr>
        <a:solidFill>
          <a:srgbClr val="00B050"/>
        </a:solidFill>
      </dgm:spPr>
      <dgm:t>
        <a:bodyPr/>
        <a:lstStyle/>
        <a:p>
          <a:endParaRPr lang="ru-RU" dirty="0"/>
        </a:p>
      </dgm:t>
    </dgm:pt>
    <dgm:pt modelId="{27773168-DF8D-4AAD-BCBF-EE45CC51AAC6}" type="parTrans" cxnId="{012E011A-565B-403F-9841-06633F24ACA2}">
      <dgm:prSet/>
      <dgm:spPr/>
      <dgm:t>
        <a:bodyPr/>
        <a:lstStyle/>
        <a:p>
          <a:endParaRPr lang="ru-RU"/>
        </a:p>
      </dgm:t>
    </dgm:pt>
    <dgm:pt modelId="{886C65AF-4541-474A-A61C-8F22E305E7B4}" type="sibTrans" cxnId="{012E011A-565B-403F-9841-06633F24ACA2}">
      <dgm:prSet/>
      <dgm:spPr/>
      <dgm:t>
        <a:bodyPr/>
        <a:lstStyle/>
        <a:p>
          <a:endParaRPr lang="ru-RU"/>
        </a:p>
      </dgm:t>
    </dgm:pt>
    <dgm:pt modelId="{90DD75D4-C053-4F02-8FA6-5DE5DE3A7635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rgbClr val="00B050"/>
        </a:solidFill>
      </dgm:spPr>
      <dgm:t>
        <a:bodyPr lIns="0" tIns="144000" rIns="0" bIns="0" anchor="t"/>
        <a:lstStyle/>
        <a:p>
          <a:pPr marL="0" indent="0" algn="just"/>
          <a:r>
            <a:rPr lang="ru-RU" sz="1800" b="1" dirty="0" smtClean="0">
              <a:solidFill>
                <a:schemeClr val="bg1"/>
              </a:solidFill>
            </a:rPr>
            <a:t>Совместные праздники</a:t>
          </a:r>
          <a:endParaRPr lang="ru-RU" sz="1800" b="1" dirty="0">
            <a:solidFill>
              <a:schemeClr val="bg1"/>
            </a:solidFill>
          </a:endParaRPr>
        </a:p>
      </dgm:t>
    </dgm:pt>
    <dgm:pt modelId="{A6A4A2F2-63F5-4095-BBC5-B83BEAD16681}" type="parTrans" cxnId="{3A794FFB-E93E-4CD0-AA40-28B1AF3B2F88}">
      <dgm:prSet/>
      <dgm:spPr/>
      <dgm:t>
        <a:bodyPr/>
        <a:lstStyle/>
        <a:p>
          <a:endParaRPr lang="ru-RU"/>
        </a:p>
      </dgm:t>
    </dgm:pt>
    <dgm:pt modelId="{6FEFF65E-5DF5-47CA-8B2A-61977B0BAD36}" type="sibTrans" cxnId="{3A794FFB-E93E-4CD0-AA40-28B1AF3B2F88}">
      <dgm:prSet/>
      <dgm:spPr/>
      <dgm:t>
        <a:bodyPr/>
        <a:lstStyle/>
        <a:p>
          <a:endParaRPr lang="ru-RU"/>
        </a:p>
      </dgm:t>
    </dgm:pt>
    <dgm:pt modelId="{504674C2-9AF4-48A2-9B55-7CC64567ABB3}">
      <dgm:prSet phldrT="[Текст]"/>
      <dgm:spPr/>
      <dgm:t>
        <a:bodyPr/>
        <a:lstStyle/>
        <a:p>
          <a:endParaRPr lang="ru-RU" dirty="0"/>
        </a:p>
      </dgm:t>
    </dgm:pt>
    <dgm:pt modelId="{100E72AC-34BA-466C-9188-D3C909A1481C}" type="parTrans" cxnId="{9E80153D-04D7-409C-A8A5-098F7A634D39}">
      <dgm:prSet/>
      <dgm:spPr/>
      <dgm:t>
        <a:bodyPr/>
        <a:lstStyle/>
        <a:p>
          <a:endParaRPr lang="ru-RU"/>
        </a:p>
      </dgm:t>
    </dgm:pt>
    <dgm:pt modelId="{13D35EBF-C3DB-46BF-85EA-82D4AB6059B8}" type="sibTrans" cxnId="{9E80153D-04D7-409C-A8A5-098F7A634D39}">
      <dgm:prSet/>
      <dgm:spPr/>
      <dgm:t>
        <a:bodyPr/>
        <a:lstStyle/>
        <a:p>
          <a:endParaRPr lang="ru-RU"/>
        </a:p>
      </dgm:t>
    </dgm:pt>
    <dgm:pt modelId="{71BFCBF3-DE63-4915-B015-5120C154876C}">
      <dgm:prSet phldrT="[Текст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 lIns="0" tIns="0" rIns="0" bIns="396000" anchor="ctr"/>
        <a:lstStyle/>
        <a:p>
          <a:pPr marL="0" indent="0" algn="just">
            <a:spcAft>
              <a:spcPts val="324"/>
            </a:spcAft>
          </a:pPr>
          <a:r>
            <a:rPr lang="ru-RU" sz="1800" b="1" dirty="0" smtClean="0">
              <a:solidFill>
                <a:schemeClr val="bg1"/>
              </a:solidFill>
            </a:rPr>
            <a:t>Дни открытых дверей</a:t>
          </a:r>
          <a:endParaRPr lang="ru-RU" sz="1800" b="1" dirty="0">
            <a:solidFill>
              <a:schemeClr val="bg1"/>
            </a:solidFill>
          </a:endParaRPr>
        </a:p>
      </dgm:t>
    </dgm:pt>
    <dgm:pt modelId="{F85AE328-F32F-4347-B58D-8FAFF7B67A7A}" type="parTrans" cxnId="{AC6F0C55-E668-4BCF-8F51-A882C2972A64}">
      <dgm:prSet/>
      <dgm:spPr/>
      <dgm:t>
        <a:bodyPr/>
        <a:lstStyle/>
        <a:p>
          <a:endParaRPr lang="ru-RU"/>
        </a:p>
      </dgm:t>
    </dgm:pt>
    <dgm:pt modelId="{8459B5A8-782E-48DB-A6B2-A0AF369138D9}" type="sibTrans" cxnId="{AC6F0C55-E668-4BCF-8F51-A882C2972A64}">
      <dgm:prSet/>
      <dgm:spPr/>
      <dgm:t>
        <a:bodyPr/>
        <a:lstStyle/>
        <a:p>
          <a:endParaRPr lang="ru-RU"/>
        </a:p>
      </dgm:t>
    </dgm:pt>
    <dgm:pt modelId="{5247F973-CDB8-4B2F-978A-E13E7FAF3E3C}">
      <dgm:prSet phldrT="[Текст]"/>
      <dgm:spPr>
        <a:solidFill>
          <a:srgbClr val="0070C0"/>
        </a:solidFill>
      </dgm:spPr>
      <dgm:t>
        <a:bodyPr/>
        <a:lstStyle/>
        <a:p>
          <a:endParaRPr lang="ru-RU" dirty="0"/>
        </a:p>
      </dgm:t>
    </dgm:pt>
    <dgm:pt modelId="{11DDA852-14DE-4412-90D6-E8493A1E10AA}" type="parTrans" cxnId="{AC1C6CA3-5034-4251-9280-47C887151150}">
      <dgm:prSet/>
      <dgm:spPr/>
      <dgm:t>
        <a:bodyPr/>
        <a:lstStyle/>
        <a:p>
          <a:endParaRPr lang="ru-RU"/>
        </a:p>
      </dgm:t>
    </dgm:pt>
    <dgm:pt modelId="{48760189-4E1D-46F6-803A-1983595DD9CB}" type="sibTrans" cxnId="{AC1C6CA3-5034-4251-9280-47C887151150}">
      <dgm:prSet/>
      <dgm:spPr/>
      <dgm:t>
        <a:bodyPr/>
        <a:lstStyle/>
        <a:p>
          <a:endParaRPr lang="ru-RU"/>
        </a:p>
      </dgm:t>
    </dgm:pt>
    <dgm:pt modelId="{E3E9A865-27AE-4680-B79E-74423714761E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 lIns="144000" rIns="0" bIns="36000" anchor="b"/>
        <a:lstStyle/>
        <a:p>
          <a:pPr marL="0" indent="0"/>
          <a:r>
            <a:rPr lang="ru-RU" sz="1800" b="1" dirty="0" smtClean="0">
              <a:solidFill>
                <a:schemeClr val="bg1"/>
              </a:solidFill>
            </a:rPr>
            <a:t>Библиотека</a:t>
          </a:r>
          <a:endParaRPr lang="ru-RU" sz="1800" b="1" dirty="0">
            <a:solidFill>
              <a:schemeClr val="bg1"/>
            </a:solidFill>
          </a:endParaRPr>
        </a:p>
      </dgm:t>
    </dgm:pt>
    <dgm:pt modelId="{4CC41B19-582F-4B89-97D7-9B8AA7CEF27E}" type="parTrans" cxnId="{4ABF7191-776E-4513-A2B4-B1BBBB5B32E2}">
      <dgm:prSet/>
      <dgm:spPr/>
      <dgm:t>
        <a:bodyPr/>
        <a:lstStyle/>
        <a:p>
          <a:endParaRPr lang="ru-RU"/>
        </a:p>
      </dgm:t>
    </dgm:pt>
    <dgm:pt modelId="{D04DCB0D-DFA0-4351-ADEA-1A7C370C2CCB}" type="sibTrans" cxnId="{4ABF7191-776E-4513-A2B4-B1BBBB5B32E2}">
      <dgm:prSet/>
      <dgm:spPr/>
      <dgm:t>
        <a:bodyPr/>
        <a:lstStyle/>
        <a:p>
          <a:endParaRPr lang="ru-RU"/>
        </a:p>
      </dgm:t>
    </dgm:pt>
    <dgm:pt modelId="{6042A661-A4CC-471E-ADAF-C69704218FF8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 lIns="72000" tIns="144000" rIns="0" bIns="0"/>
        <a:lstStyle/>
        <a:p>
          <a:pPr marL="0" indent="0" defTabSz="800100">
            <a:lnSpc>
              <a:spcPct val="90000"/>
            </a:lnSpc>
            <a:spcBef>
              <a:spcPts val="0"/>
            </a:spcBef>
            <a:spcAft>
              <a:spcPts val="324"/>
            </a:spcAft>
            <a:buNone/>
          </a:pPr>
          <a:r>
            <a:rPr lang="ru-RU" sz="1800" b="1" dirty="0" smtClean="0">
              <a:solidFill>
                <a:schemeClr val="bg1"/>
              </a:solidFill>
            </a:rPr>
            <a:t>Творческие встречи</a:t>
          </a:r>
          <a:endParaRPr lang="ru-RU" sz="1800" b="1" dirty="0">
            <a:solidFill>
              <a:schemeClr val="bg1"/>
            </a:solidFill>
          </a:endParaRPr>
        </a:p>
      </dgm:t>
    </dgm:pt>
    <dgm:pt modelId="{F0B1A75D-163C-48CE-8130-CB0F4F66C17B}" type="parTrans" cxnId="{020FAF71-6244-454C-91C6-74C8BC3A480B}">
      <dgm:prSet/>
      <dgm:spPr/>
      <dgm:t>
        <a:bodyPr/>
        <a:lstStyle/>
        <a:p>
          <a:endParaRPr lang="ru-RU"/>
        </a:p>
      </dgm:t>
    </dgm:pt>
    <dgm:pt modelId="{2C7F3492-1781-40E4-99D2-93E35EC94F84}" type="sibTrans" cxnId="{020FAF71-6244-454C-91C6-74C8BC3A480B}">
      <dgm:prSet/>
      <dgm:spPr/>
      <dgm:t>
        <a:bodyPr/>
        <a:lstStyle/>
        <a:p>
          <a:endParaRPr lang="ru-RU"/>
        </a:p>
      </dgm:t>
    </dgm:pt>
    <dgm:pt modelId="{12152933-A880-4E42-91D0-5E21A1C7A4CE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 lIns="72000" tIns="144000" rIns="0" bIns="0"/>
        <a:lstStyle/>
        <a:p>
          <a:pPr marL="0" indent="0" defTabSz="800100">
            <a:lnSpc>
              <a:spcPct val="90000"/>
            </a:lnSpc>
            <a:spcBef>
              <a:spcPts val="0"/>
            </a:spcBef>
            <a:spcAft>
              <a:spcPts val="324"/>
            </a:spcAft>
            <a:buNone/>
          </a:pPr>
          <a:r>
            <a:rPr lang="ru-RU" sz="1800" b="1" dirty="0" smtClean="0">
              <a:solidFill>
                <a:schemeClr val="bg1"/>
              </a:solidFill>
            </a:rPr>
            <a:t>Круглые столы</a:t>
          </a:r>
          <a:endParaRPr lang="ru-RU" sz="1800" b="1" dirty="0">
            <a:solidFill>
              <a:schemeClr val="bg1"/>
            </a:solidFill>
          </a:endParaRPr>
        </a:p>
      </dgm:t>
    </dgm:pt>
    <dgm:pt modelId="{95433117-CCD4-4D42-A44F-1A96439C93CE}" type="parTrans" cxnId="{259A24D1-ADBB-4CF6-98BA-37B75D3602DB}">
      <dgm:prSet/>
      <dgm:spPr/>
      <dgm:t>
        <a:bodyPr/>
        <a:lstStyle/>
        <a:p>
          <a:endParaRPr lang="ru-RU"/>
        </a:p>
      </dgm:t>
    </dgm:pt>
    <dgm:pt modelId="{E3949940-7407-48A5-9E92-8623BC249CA6}" type="sibTrans" cxnId="{259A24D1-ADBB-4CF6-98BA-37B75D3602DB}">
      <dgm:prSet/>
      <dgm:spPr/>
      <dgm:t>
        <a:bodyPr/>
        <a:lstStyle/>
        <a:p>
          <a:endParaRPr lang="ru-RU"/>
        </a:p>
      </dgm:t>
    </dgm:pt>
    <dgm:pt modelId="{B5215983-0D57-4D47-9278-9E100D5513E2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 lIns="72000" tIns="144000" rIns="0" bIns="0"/>
        <a:lstStyle/>
        <a:p>
          <a:pPr marL="0" indent="0" defTabSz="800100">
            <a:lnSpc>
              <a:spcPct val="90000"/>
            </a:lnSpc>
            <a:spcBef>
              <a:spcPts val="0"/>
            </a:spcBef>
            <a:spcAft>
              <a:spcPts val="324"/>
            </a:spcAft>
            <a:buNone/>
          </a:pPr>
          <a:r>
            <a:rPr lang="ru-RU" sz="1800" b="1" dirty="0" smtClean="0">
              <a:solidFill>
                <a:schemeClr val="bg1"/>
              </a:solidFill>
            </a:rPr>
            <a:t>Открытые уроки и НОД</a:t>
          </a:r>
          <a:endParaRPr lang="ru-RU" sz="1800" b="1" dirty="0">
            <a:solidFill>
              <a:schemeClr val="bg1"/>
            </a:solidFill>
          </a:endParaRPr>
        </a:p>
      </dgm:t>
    </dgm:pt>
    <dgm:pt modelId="{34482D0A-1A66-4EE5-8980-C61989C8AA6D}" type="parTrans" cxnId="{89757508-4FB8-45A8-ACF3-89BD7CB70425}">
      <dgm:prSet/>
      <dgm:spPr/>
      <dgm:t>
        <a:bodyPr/>
        <a:lstStyle/>
        <a:p>
          <a:endParaRPr lang="ru-RU"/>
        </a:p>
      </dgm:t>
    </dgm:pt>
    <dgm:pt modelId="{3836B161-C54C-409F-AA4E-0E5ABFF01E8F}" type="sibTrans" cxnId="{89757508-4FB8-45A8-ACF3-89BD7CB70425}">
      <dgm:prSet/>
      <dgm:spPr/>
      <dgm:t>
        <a:bodyPr/>
        <a:lstStyle/>
        <a:p>
          <a:endParaRPr lang="ru-RU"/>
        </a:p>
      </dgm:t>
    </dgm:pt>
    <dgm:pt modelId="{BB7EF7B2-B0C4-4A71-9940-D3D9032DA914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 lIns="72000" tIns="144000" rIns="0" bIns="0"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324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>
              <a:solidFill>
                <a:schemeClr val="bg1"/>
              </a:solidFill>
            </a:rPr>
            <a:t>Совещания</a:t>
          </a:r>
          <a:endParaRPr lang="ru-RU" sz="1800" b="1" dirty="0">
            <a:solidFill>
              <a:schemeClr val="bg1"/>
            </a:solidFill>
          </a:endParaRPr>
        </a:p>
      </dgm:t>
    </dgm:pt>
    <dgm:pt modelId="{821540BB-418A-42CC-BF7C-FB9582DF9400}" type="parTrans" cxnId="{1FEEA1E0-3B9B-4D99-A67E-57E07179EC6C}">
      <dgm:prSet/>
      <dgm:spPr/>
      <dgm:t>
        <a:bodyPr/>
        <a:lstStyle/>
        <a:p>
          <a:endParaRPr lang="ru-RU"/>
        </a:p>
      </dgm:t>
    </dgm:pt>
    <dgm:pt modelId="{2A1B1BEC-8698-4AB7-A039-44BF555C42A7}" type="sibTrans" cxnId="{1FEEA1E0-3B9B-4D99-A67E-57E07179EC6C}">
      <dgm:prSet/>
      <dgm:spPr/>
      <dgm:t>
        <a:bodyPr/>
        <a:lstStyle/>
        <a:p>
          <a:endParaRPr lang="ru-RU"/>
        </a:p>
      </dgm:t>
    </dgm:pt>
    <dgm:pt modelId="{4CBCF019-BBC4-4696-A140-4C5984ADE134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rgbClr val="00B050"/>
        </a:solidFill>
      </dgm:spPr>
      <dgm:t>
        <a:bodyPr lIns="0" tIns="144000" rIns="0" bIns="0" anchor="t"/>
        <a:lstStyle/>
        <a:p>
          <a:pPr marL="0" indent="0" algn="just"/>
          <a:r>
            <a:rPr lang="ru-RU" sz="1800" b="1" dirty="0" smtClean="0">
              <a:solidFill>
                <a:schemeClr val="bg1"/>
              </a:solidFill>
            </a:rPr>
            <a:t>Выставки </a:t>
          </a:r>
          <a:endParaRPr lang="ru-RU" sz="1800" b="1" dirty="0">
            <a:solidFill>
              <a:schemeClr val="bg1"/>
            </a:solidFill>
          </a:endParaRPr>
        </a:p>
      </dgm:t>
    </dgm:pt>
    <dgm:pt modelId="{48474388-5A63-4F54-854D-9DD505F3AFC6}" type="parTrans" cxnId="{41E0B709-AC70-4006-91C4-A42C0D3A0E7D}">
      <dgm:prSet/>
      <dgm:spPr/>
      <dgm:t>
        <a:bodyPr/>
        <a:lstStyle/>
        <a:p>
          <a:endParaRPr lang="ru-RU"/>
        </a:p>
      </dgm:t>
    </dgm:pt>
    <dgm:pt modelId="{9CE291F9-A7E3-4734-8187-E697AB188112}" type="sibTrans" cxnId="{41E0B709-AC70-4006-91C4-A42C0D3A0E7D}">
      <dgm:prSet/>
      <dgm:spPr/>
      <dgm:t>
        <a:bodyPr/>
        <a:lstStyle/>
        <a:p>
          <a:endParaRPr lang="ru-RU"/>
        </a:p>
      </dgm:t>
    </dgm:pt>
    <dgm:pt modelId="{CF1E890B-DA30-4911-A900-4E269654A077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rgbClr val="00B050"/>
        </a:solidFill>
      </dgm:spPr>
      <dgm:t>
        <a:bodyPr lIns="0" tIns="144000" rIns="0" bIns="0" anchor="t"/>
        <a:lstStyle/>
        <a:p>
          <a:pPr marL="0" indent="0" algn="just"/>
          <a:r>
            <a:rPr lang="ru-RU" sz="1800" b="1" dirty="0" smtClean="0">
              <a:solidFill>
                <a:schemeClr val="bg1"/>
              </a:solidFill>
            </a:rPr>
            <a:t>Игры, конкурсы</a:t>
          </a:r>
          <a:endParaRPr lang="ru-RU" sz="1800" b="1" dirty="0">
            <a:solidFill>
              <a:schemeClr val="bg1"/>
            </a:solidFill>
          </a:endParaRPr>
        </a:p>
      </dgm:t>
    </dgm:pt>
    <dgm:pt modelId="{C242DA0A-0520-4BA7-B55C-E1A39783DFEA}" type="parTrans" cxnId="{EB141847-36E2-4689-908C-0C97A57B2B5F}">
      <dgm:prSet/>
      <dgm:spPr/>
      <dgm:t>
        <a:bodyPr/>
        <a:lstStyle/>
        <a:p>
          <a:endParaRPr lang="ru-RU"/>
        </a:p>
      </dgm:t>
    </dgm:pt>
    <dgm:pt modelId="{1397B8D9-57BD-4A2A-B18A-BEEDBE33AF62}" type="sibTrans" cxnId="{EB141847-36E2-4689-908C-0C97A57B2B5F}">
      <dgm:prSet/>
      <dgm:spPr/>
      <dgm:t>
        <a:bodyPr/>
        <a:lstStyle/>
        <a:p>
          <a:endParaRPr lang="ru-RU"/>
        </a:p>
      </dgm:t>
    </dgm:pt>
    <dgm:pt modelId="{8935E087-114A-4EB9-8546-0B8B8744BDB3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rgbClr val="00B050"/>
        </a:solidFill>
      </dgm:spPr>
      <dgm:t>
        <a:bodyPr lIns="0" tIns="144000" rIns="0" bIns="0" anchor="t"/>
        <a:lstStyle/>
        <a:p>
          <a:pPr marL="0" indent="0" algn="just"/>
          <a:r>
            <a:rPr lang="ru-RU" sz="1800" b="1" dirty="0" smtClean="0">
              <a:solidFill>
                <a:schemeClr val="bg1"/>
              </a:solidFill>
            </a:rPr>
            <a:t>Мониторинг</a:t>
          </a:r>
          <a:endParaRPr lang="ru-RU" sz="1800" b="1" dirty="0">
            <a:solidFill>
              <a:schemeClr val="bg1"/>
            </a:solidFill>
          </a:endParaRPr>
        </a:p>
      </dgm:t>
    </dgm:pt>
    <dgm:pt modelId="{604CA9C5-4F6C-45DB-A801-95751CE7553D}" type="parTrans" cxnId="{9B1EE810-D83F-4385-9FA0-EF955528FB50}">
      <dgm:prSet/>
      <dgm:spPr/>
      <dgm:t>
        <a:bodyPr/>
        <a:lstStyle/>
        <a:p>
          <a:endParaRPr lang="ru-RU"/>
        </a:p>
      </dgm:t>
    </dgm:pt>
    <dgm:pt modelId="{6DA4DB26-8FA0-4702-8653-BD974E0D4BFC}" type="sibTrans" cxnId="{9B1EE810-D83F-4385-9FA0-EF955528FB50}">
      <dgm:prSet/>
      <dgm:spPr/>
      <dgm:t>
        <a:bodyPr/>
        <a:lstStyle/>
        <a:p>
          <a:endParaRPr lang="ru-RU"/>
        </a:p>
      </dgm:t>
    </dgm:pt>
    <dgm:pt modelId="{AB8C9766-E90E-4422-A28C-F23F7C748C3A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rgbClr val="00B050"/>
        </a:solidFill>
      </dgm:spPr>
      <dgm:t>
        <a:bodyPr lIns="0" tIns="144000" rIns="0" bIns="0" anchor="t"/>
        <a:lstStyle/>
        <a:p>
          <a:pPr marL="0" indent="0" algn="just"/>
          <a:r>
            <a:rPr lang="ru-RU" sz="1800" b="1" dirty="0" smtClean="0">
              <a:solidFill>
                <a:schemeClr val="bg1"/>
              </a:solidFill>
            </a:rPr>
            <a:t>Экскурсии </a:t>
          </a:r>
          <a:endParaRPr lang="ru-RU" sz="1800" b="1" dirty="0">
            <a:solidFill>
              <a:schemeClr val="bg1"/>
            </a:solidFill>
          </a:endParaRPr>
        </a:p>
      </dgm:t>
    </dgm:pt>
    <dgm:pt modelId="{43A0174B-7D34-4D55-BF19-A7D87DA510F1}" type="parTrans" cxnId="{A3F0F2D1-FE7F-4A52-9B1A-02E8F717C949}">
      <dgm:prSet/>
      <dgm:spPr/>
      <dgm:t>
        <a:bodyPr/>
        <a:lstStyle/>
        <a:p>
          <a:endParaRPr lang="ru-RU"/>
        </a:p>
      </dgm:t>
    </dgm:pt>
    <dgm:pt modelId="{DAF68138-4A69-4188-A415-343D7A96C35B}" type="sibTrans" cxnId="{A3F0F2D1-FE7F-4A52-9B1A-02E8F717C949}">
      <dgm:prSet/>
      <dgm:spPr/>
      <dgm:t>
        <a:bodyPr/>
        <a:lstStyle/>
        <a:p>
          <a:endParaRPr lang="ru-RU"/>
        </a:p>
      </dgm:t>
    </dgm:pt>
    <dgm:pt modelId="{6C78CB27-0CAB-4692-BD8C-40222A7CBFB8}">
      <dgm:prSet phldrT="[Текст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 lIns="0" tIns="0" rIns="0" bIns="396000" anchor="ctr"/>
        <a:lstStyle/>
        <a:p>
          <a:pPr marL="0" indent="0" algn="just">
            <a:spcAft>
              <a:spcPts val="324"/>
            </a:spcAft>
          </a:pPr>
          <a:r>
            <a:rPr lang="ru-RU" sz="1800" b="1" dirty="0" smtClean="0">
              <a:solidFill>
                <a:schemeClr val="bg1"/>
              </a:solidFill>
            </a:rPr>
            <a:t>Консультации</a:t>
          </a:r>
          <a:endParaRPr lang="ru-RU" sz="1800" b="1" dirty="0">
            <a:solidFill>
              <a:schemeClr val="bg1"/>
            </a:solidFill>
          </a:endParaRPr>
        </a:p>
      </dgm:t>
    </dgm:pt>
    <dgm:pt modelId="{F3256108-B0AD-4E3E-8317-DD3C7E9495A0}" type="parTrans" cxnId="{79C4AED1-E198-4640-A52D-4A7221D5151E}">
      <dgm:prSet/>
      <dgm:spPr/>
      <dgm:t>
        <a:bodyPr/>
        <a:lstStyle/>
        <a:p>
          <a:endParaRPr lang="ru-RU"/>
        </a:p>
      </dgm:t>
    </dgm:pt>
    <dgm:pt modelId="{964AD395-F3B3-42AC-A172-9D94B5F42E07}" type="sibTrans" cxnId="{79C4AED1-E198-4640-A52D-4A7221D5151E}">
      <dgm:prSet/>
      <dgm:spPr/>
      <dgm:t>
        <a:bodyPr/>
        <a:lstStyle/>
        <a:p>
          <a:endParaRPr lang="ru-RU"/>
        </a:p>
      </dgm:t>
    </dgm:pt>
    <dgm:pt modelId="{046CFE6E-D08D-4A7A-BE37-B892BC15914C}">
      <dgm:prSet phldrT="[Текст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 lIns="0" tIns="0" rIns="0" bIns="396000" anchor="ctr"/>
        <a:lstStyle/>
        <a:p>
          <a:pPr marL="0" indent="0" algn="just">
            <a:spcAft>
              <a:spcPts val="324"/>
            </a:spcAft>
          </a:pPr>
          <a:r>
            <a:rPr lang="ru-RU" sz="1800" b="1" dirty="0" smtClean="0">
              <a:solidFill>
                <a:schemeClr val="bg1"/>
              </a:solidFill>
            </a:rPr>
            <a:t>Родительский клуб</a:t>
          </a:r>
          <a:endParaRPr lang="ru-RU" sz="1800" b="1" dirty="0">
            <a:solidFill>
              <a:schemeClr val="bg1"/>
            </a:solidFill>
          </a:endParaRPr>
        </a:p>
      </dgm:t>
    </dgm:pt>
    <dgm:pt modelId="{D3459CC5-45ED-4E89-979C-846A6CBF8191}" type="parTrans" cxnId="{4C89F9D7-E0BD-4B61-8573-B13505FFC83C}">
      <dgm:prSet/>
      <dgm:spPr/>
      <dgm:t>
        <a:bodyPr/>
        <a:lstStyle/>
        <a:p>
          <a:endParaRPr lang="ru-RU"/>
        </a:p>
      </dgm:t>
    </dgm:pt>
    <dgm:pt modelId="{BDC19A94-F664-4711-8B16-719DCE4089A5}" type="sibTrans" cxnId="{4C89F9D7-E0BD-4B61-8573-B13505FFC83C}">
      <dgm:prSet/>
      <dgm:spPr/>
      <dgm:t>
        <a:bodyPr/>
        <a:lstStyle/>
        <a:p>
          <a:endParaRPr lang="ru-RU"/>
        </a:p>
      </dgm:t>
    </dgm:pt>
    <dgm:pt modelId="{0F7BD128-B480-4E8C-AB2C-AC6FA539D094}">
      <dgm:prSet phldrT="[Текст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 lIns="0" tIns="0" rIns="0" bIns="396000" anchor="ctr"/>
        <a:lstStyle/>
        <a:p>
          <a:pPr marL="0" indent="0" algn="just">
            <a:spcAft>
              <a:spcPts val="324"/>
            </a:spcAft>
          </a:pPr>
          <a:r>
            <a:rPr lang="ru-RU" sz="1800" b="1" dirty="0" smtClean="0">
              <a:solidFill>
                <a:schemeClr val="bg1"/>
              </a:solidFill>
            </a:rPr>
            <a:t>Информационные бюллетени </a:t>
          </a:r>
          <a:endParaRPr lang="ru-RU" sz="1800" b="1" dirty="0">
            <a:solidFill>
              <a:schemeClr val="bg1"/>
            </a:solidFill>
          </a:endParaRPr>
        </a:p>
      </dgm:t>
    </dgm:pt>
    <dgm:pt modelId="{EB05904A-F017-4785-BD6A-A79976F0D672}" type="parTrans" cxnId="{1A4009D1-0154-4B21-9FA7-AABC3F5E2056}">
      <dgm:prSet/>
      <dgm:spPr/>
      <dgm:t>
        <a:bodyPr/>
        <a:lstStyle/>
        <a:p>
          <a:endParaRPr lang="ru-RU"/>
        </a:p>
      </dgm:t>
    </dgm:pt>
    <dgm:pt modelId="{FD40D4F9-B086-407F-A2F7-04DF147E40C6}" type="sibTrans" cxnId="{1A4009D1-0154-4B21-9FA7-AABC3F5E2056}">
      <dgm:prSet/>
      <dgm:spPr/>
      <dgm:t>
        <a:bodyPr/>
        <a:lstStyle/>
        <a:p>
          <a:endParaRPr lang="ru-RU"/>
        </a:p>
      </dgm:t>
    </dgm:pt>
    <dgm:pt modelId="{F196C802-EF80-4E5B-8C4B-6E3AE1B397C4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 lIns="144000" rIns="0" bIns="36000" anchor="b"/>
        <a:lstStyle/>
        <a:p>
          <a:pPr marL="0" indent="0"/>
          <a:r>
            <a:rPr lang="ru-RU" sz="1800" b="1" dirty="0" smtClean="0">
              <a:solidFill>
                <a:schemeClr val="bg1"/>
              </a:solidFill>
            </a:rPr>
            <a:t>Театральная студия</a:t>
          </a:r>
          <a:endParaRPr lang="ru-RU" sz="1800" b="1" dirty="0">
            <a:solidFill>
              <a:schemeClr val="bg1"/>
            </a:solidFill>
          </a:endParaRPr>
        </a:p>
      </dgm:t>
    </dgm:pt>
    <dgm:pt modelId="{6305AE27-1CC3-4A6D-9244-FCB7FFB3E5BE}" type="parTrans" cxnId="{4DFC8DB1-3CAA-4275-AB81-4D95E0A8EAC4}">
      <dgm:prSet/>
      <dgm:spPr/>
      <dgm:t>
        <a:bodyPr/>
        <a:lstStyle/>
        <a:p>
          <a:endParaRPr lang="ru-RU"/>
        </a:p>
      </dgm:t>
    </dgm:pt>
    <dgm:pt modelId="{602A0F46-87F2-446D-A6BB-84EC0C12B721}" type="sibTrans" cxnId="{4DFC8DB1-3CAA-4275-AB81-4D95E0A8EAC4}">
      <dgm:prSet/>
      <dgm:spPr/>
      <dgm:t>
        <a:bodyPr/>
        <a:lstStyle/>
        <a:p>
          <a:endParaRPr lang="ru-RU"/>
        </a:p>
      </dgm:t>
    </dgm:pt>
    <dgm:pt modelId="{FE2E2768-BFC0-4256-BDFC-C5EBD69A0D10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 lIns="144000" rIns="0" bIns="36000" anchor="b"/>
        <a:lstStyle/>
        <a:p>
          <a:pPr marL="0" indent="0"/>
          <a:r>
            <a:rPr lang="ru-RU" sz="1800" b="1" dirty="0" smtClean="0">
              <a:solidFill>
                <a:schemeClr val="bg1"/>
              </a:solidFill>
            </a:rPr>
            <a:t>Культурный центр</a:t>
          </a:r>
          <a:endParaRPr lang="ru-RU" sz="1800" b="1" dirty="0">
            <a:solidFill>
              <a:schemeClr val="bg1"/>
            </a:solidFill>
          </a:endParaRPr>
        </a:p>
      </dgm:t>
    </dgm:pt>
    <dgm:pt modelId="{8209E235-B510-4C17-8546-F3D084C67ECA}" type="parTrans" cxnId="{2CF87239-A544-4251-9927-CFD02FF50EC4}">
      <dgm:prSet/>
      <dgm:spPr/>
      <dgm:t>
        <a:bodyPr/>
        <a:lstStyle/>
        <a:p>
          <a:endParaRPr lang="ru-RU"/>
        </a:p>
      </dgm:t>
    </dgm:pt>
    <dgm:pt modelId="{7D53AA67-B24F-4E1F-8874-77943F0A9925}" type="sibTrans" cxnId="{2CF87239-A544-4251-9927-CFD02FF50EC4}">
      <dgm:prSet/>
      <dgm:spPr/>
      <dgm:t>
        <a:bodyPr/>
        <a:lstStyle/>
        <a:p>
          <a:endParaRPr lang="ru-RU"/>
        </a:p>
      </dgm:t>
    </dgm:pt>
    <dgm:pt modelId="{EF4F1B99-EE08-4A88-A627-283CFFB9979D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 lIns="144000" rIns="0" bIns="36000" anchor="b"/>
        <a:lstStyle/>
        <a:p>
          <a:pPr marL="0" indent="0"/>
          <a:r>
            <a:rPr lang="ru-RU" sz="1800" b="1" dirty="0" smtClean="0">
              <a:solidFill>
                <a:schemeClr val="bg1"/>
              </a:solidFill>
            </a:rPr>
            <a:t>Муниципалитет </a:t>
          </a:r>
          <a:endParaRPr lang="ru-RU" sz="1800" b="1" dirty="0">
            <a:solidFill>
              <a:schemeClr val="bg1"/>
            </a:solidFill>
          </a:endParaRPr>
        </a:p>
      </dgm:t>
    </dgm:pt>
    <dgm:pt modelId="{766C10EB-E061-48F5-8AE4-93D103A936FB}" type="parTrans" cxnId="{5ED63292-819A-4AA4-B566-19D97897E3C4}">
      <dgm:prSet/>
      <dgm:spPr/>
      <dgm:t>
        <a:bodyPr/>
        <a:lstStyle/>
        <a:p>
          <a:endParaRPr lang="ru-RU"/>
        </a:p>
      </dgm:t>
    </dgm:pt>
    <dgm:pt modelId="{6044BCFE-2F5F-4666-9C1B-860AA012824A}" type="sibTrans" cxnId="{5ED63292-819A-4AA4-B566-19D97897E3C4}">
      <dgm:prSet/>
      <dgm:spPr/>
      <dgm:t>
        <a:bodyPr/>
        <a:lstStyle/>
        <a:p>
          <a:endParaRPr lang="ru-RU"/>
        </a:p>
      </dgm:t>
    </dgm:pt>
    <dgm:pt modelId="{63B6CADA-3E6A-4205-9715-BE15DE1B49A4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 lIns="144000" rIns="0" bIns="36000" anchor="b"/>
        <a:lstStyle/>
        <a:p>
          <a:pPr marL="0" indent="0"/>
          <a:r>
            <a:rPr lang="ru-RU" sz="1800" b="1" dirty="0" smtClean="0">
              <a:solidFill>
                <a:schemeClr val="bg1"/>
              </a:solidFill>
            </a:rPr>
            <a:t>РЦ «В таланты с малых лет»</a:t>
          </a:r>
          <a:endParaRPr lang="ru-RU" sz="1600" b="1" dirty="0">
            <a:solidFill>
              <a:schemeClr val="bg1"/>
            </a:solidFill>
          </a:endParaRPr>
        </a:p>
      </dgm:t>
    </dgm:pt>
    <dgm:pt modelId="{13F87267-0A38-4340-B3F4-8D85862D2700}" type="parTrans" cxnId="{027902B5-23AE-4363-967D-45E7DE3612AD}">
      <dgm:prSet/>
      <dgm:spPr/>
      <dgm:t>
        <a:bodyPr/>
        <a:lstStyle/>
        <a:p>
          <a:endParaRPr lang="ru-RU"/>
        </a:p>
      </dgm:t>
    </dgm:pt>
    <dgm:pt modelId="{1AC962EA-D5CD-439B-905D-63FF447B8BFF}" type="sibTrans" cxnId="{027902B5-23AE-4363-967D-45E7DE3612AD}">
      <dgm:prSet/>
      <dgm:spPr/>
      <dgm:t>
        <a:bodyPr/>
        <a:lstStyle/>
        <a:p>
          <a:endParaRPr lang="ru-RU"/>
        </a:p>
      </dgm:t>
    </dgm:pt>
    <dgm:pt modelId="{DF1D86B1-C3D7-40DE-B9C0-D4E18A8BB6EA}" type="pres">
      <dgm:prSet presAssocID="{EED88726-ACC5-45FE-9395-896BF360E9B2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4C2F78F-9B47-4A80-8FA5-6F4FD389F4C1}" type="pres">
      <dgm:prSet presAssocID="{EED88726-ACC5-45FE-9395-896BF360E9B2}" presName="children" presStyleCnt="0"/>
      <dgm:spPr/>
    </dgm:pt>
    <dgm:pt modelId="{DD61D915-EA58-4D2F-BC0E-2375AB40A0E2}" type="pres">
      <dgm:prSet presAssocID="{EED88726-ACC5-45FE-9395-896BF360E9B2}" presName="child1group" presStyleCnt="0"/>
      <dgm:spPr/>
    </dgm:pt>
    <dgm:pt modelId="{D2CF3113-D24F-46B3-9B8D-217569CEE7C3}" type="pres">
      <dgm:prSet presAssocID="{EED88726-ACC5-45FE-9395-896BF360E9B2}" presName="child1" presStyleLbl="bgAcc1" presStyleIdx="0" presStyleCnt="4" custScaleX="130611" custScaleY="98171"/>
      <dgm:spPr/>
      <dgm:t>
        <a:bodyPr/>
        <a:lstStyle/>
        <a:p>
          <a:endParaRPr lang="ru-RU"/>
        </a:p>
      </dgm:t>
    </dgm:pt>
    <dgm:pt modelId="{EA4148F6-6C14-4B6C-83FF-4EFB9D8ECD8E}" type="pres">
      <dgm:prSet presAssocID="{EED88726-ACC5-45FE-9395-896BF360E9B2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23D098-61DE-4B2F-9ED9-8275DEA93C0E}" type="pres">
      <dgm:prSet presAssocID="{EED88726-ACC5-45FE-9395-896BF360E9B2}" presName="child2group" presStyleCnt="0"/>
      <dgm:spPr/>
    </dgm:pt>
    <dgm:pt modelId="{67A1B3A1-19C5-445F-9425-0141F9C9F204}" type="pres">
      <dgm:prSet presAssocID="{EED88726-ACC5-45FE-9395-896BF360E9B2}" presName="child2" presStyleLbl="bgAcc1" presStyleIdx="1" presStyleCnt="4" custScaleX="130611" custScaleY="98171"/>
      <dgm:spPr/>
      <dgm:t>
        <a:bodyPr/>
        <a:lstStyle/>
        <a:p>
          <a:endParaRPr lang="ru-RU"/>
        </a:p>
      </dgm:t>
    </dgm:pt>
    <dgm:pt modelId="{90F7D740-A13B-4C42-94DC-6A698DE31310}" type="pres">
      <dgm:prSet presAssocID="{EED88726-ACC5-45FE-9395-896BF360E9B2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AC21C8-2618-481B-ACEA-372356098E8A}" type="pres">
      <dgm:prSet presAssocID="{EED88726-ACC5-45FE-9395-896BF360E9B2}" presName="child3group" presStyleCnt="0"/>
      <dgm:spPr/>
    </dgm:pt>
    <dgm:pt modelId="{E80B8A32-8134-44C2-B4A1-E7718A8851DE}" type="pres">
      <dgm:prSet presAssocID="{EED88726-ACC5-45FE-9395-896BF360E9B2}" presName="child3" presStyleLbl="bgAcc1" presStyleIdx="2" presStyleCnt="4" custScaleX="130611" custScaleY="105023" custLinFactNeighborX="-227" custLinFactNeighborY="12346"/>
      <dgm:spPr/>
      <dgm:t>
        <a:bodyPr/>
        <a:lstStyle/>
        <a:p>
          <a:endParaRPr lang="ru-RU"/>
        </a:p>
      </dgm:t>
    </dgm:pt>
    <dgm:pt modelId="{ADA45A6A-14A4-47E6-84B5-0A2772F1670F}" type="pres">
      <dgm:prSet presAssocID="{EED88726-ACC5-45FE-9395-896BF360E9B2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FDD497-26C8-4838-BF39-10746FD3BB09}" type="pres">
      <dgm:prSet presAssocID="{EED88726-ACC5-45FE-9395-896BF360E9B2}" presName="child4group" presStyleCnt="0"/>
      <dgm:spPr/>
    </dgm:pt>
    <dgm:pt modelId="{EBB67D52-E404-45C4-B8EF-1E5C093B95BC}" type="pres">
      <dgm:prSet presAssocID="{EED88726-ACC5-45FE-9395-896BF360E9B2}" presName="child4" presStyleLbl="bgAcc1" presStyleIdx="3" presStyleCnt="4" custScaleX="130611" custScaleY="98171"/>
      <dgm:spPr/>
      <dgm:t>
        <a:bodyPr/>
        <a:lstStyle/>
        <a:p>
          <a:endParaRPr lang="ru-RU"/>
        </a:p>
      </dgm:t>
    </dgm:pt>
    <dgm:pt modelId="{9FF78E12-65AE-4589-AA27-540C74316EAC}" type="pres">
      <dgm:prSet presAssocID="{EED88726-ACC5-45FE-9395-896BF360E9B2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D00932-8536-46D0-AA10-B6DFC0023327}" type="pres">
      <dgm:prSet presAssocID="{EED88726-ACC5-45FE-9395-896BF360E9B2}" presName="childPlaceholder" presStyleCnt="0"/>
      <dgm:spPr/>
    </dgm:pt>
    <dgm:pt modelId="{1616DD72-B9CA-4346-9ED8-D382F0B09F07}" type="pres">
      <dgm:prSet presAssocID="{EED88726-ACC5-45FE-9395-896BF360E9B2}" presName="circle" presStyleCnt="0"/>
      <dgm:spPr/>
    </dgm:pt>
    <dgm:pt modelId="{98A57D24-6FC1-41A1-86A5-3BE325313C34}" type="pres">
      <dgm:prSet presAssocID="{EED88726-ACC5-45FE-9395-896BF360E9B2}" presName="quadrant1" presStyleLbl="node1" presStyleIdx="0" presStyleCnt="4" custScaleX="78722" custScaleY="78722" custLinFactNeighborX="10972" custLinFactNeighborY="1044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790A9B-9574-4243-9BCD-F623F7D0B2C2}" type="pres">
      <dgm:prSet presAssocID="{EED88726-ACC5-45FE-9395-896BF360E9B2}" presName="quadrant2" presStyleLbl="node1" presStyleIdx="1" presStyleCnt="4" custScaleX="78721" custScaleY="78721" custLinFactNeighborX="-11755" custLinFactNeighborY="1044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745575-93F6-4A97-87D9-DBA28349C9F8}" type="pres">
      <dgm:prSet presAssocID="{EED88726-ACC5-45FE-9395-896BF360E9B2}" presName="quadrant3" presStyleLbl="node1" presStyleIdx="2" presStyleCnt="4" custScaleX="78721" custScaleY="78721" custLinFactNeighborX="-10923" custLinFactNeighborY="-1294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DEF839-B6FF-4766-AFDE-E0E9A1DF6E59}" type="pres">
      <dgm:prSet presAssocID="{EED88726-ACC5-45FE-9395-896BF360E9B2}" presName="quadrant4" presStyleLbl="node1" presStyleIdx="3" presStyleCnt="4" custScaleX="78721" custScaleY="78721" custLinFactNeighborX="11677" custLinFactNeighborY="-1267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84B09E-1B51-4312-B67D-869584B07302}" type="pres">
      <dgm:prSet presAssocID="{EED88726-ACC5-45FE-9395-896BF360E9B2}" presName="quadrantPlaceholder" presStyleCnt="0"/>
      <dgm:spPr/>
    </dgm:pt>
    <dgm:pt modelId="{BB2026E6-91B7-4F70-BF68-6115AB5D65EF}" type="pres">
      <dgm:prSet presAssocID="{EED88726-ACC5-45FE-9395-896BF360E9B2}" presName="center1" presStyleLbl="fgShp" presStyleIdx="0" presStyleCnt="2"/>
      <dgm:spPr>
        <a:solidFill>
          <a:srgbClr val="FFC000"/>
        </a:solidFill>
      </dgm:spPr>
    </dgm:pt>
    <dgm:pt modelId="{A69E9DA5-D390-4F7E-95DB-3DCF780503C8}" type="pres">
      <dgm:prSet presAssocID="{EED88726-ACC5-45FE-9395-896BF360E9B2}" presName="center2" presStyleLbl="fgShp" presStyleIdx="1" presStyleCnt="2"/>
      <dgm:spPr>
        <a:solidFill>
          <a:srgbClr val="FFC000"/>
        </a:solidFill>
      </dgm:spPr>
    </dgm:pt>
  </dgm:ptLst>
  <dgm:cxnLst>
    <dgm:cxn modelId="{BFA07C41-7C03-4456-B0D2-EBD5B549DB34}" type="presOf" srcId="{71BFCBF3-DE63-4915-B015-5120C154876C}" destId="{ADA45A6A-14A4-47E6-84B5-0A2772F1670F}" srcOrd="1" destOrd="0" presId="urn:microsoft.com/office/officeart/2005/8/layout/cycle4#1"/>
    <dgm:cxn modelId="{183D7E8B-BED1-4843-AC6A-503D07EC3955}" type="presOf" srcId="{B5215983-0D57-4D47-9278-9E100D5513E2}" destId="{D2CF3113-D24F-46B3-9B8D-217569CEE7C3}" srcOrd="0" destOrd="4" presId="urn:microsoft.com/office/officeart/2005/8/layout/cycle4#1"/>
    <dgm:cxn modelId="{1DA78C45-1019-4B96-AFA5-64C0D9B0089D}" type="presOf" srcId="{90DD75D4-C053-4F02-8FA6-5DE5DE3A7635}" destId="{67A1B3A1-19C5-445F-9425-0141F9C9F204}" srcOrd="0" destOrd="0" presId="urn:microsoft.com/office/officeart/2005/8/layout/cycle4#1"/>
    <dgm:cxn modelId="{9B1EE810-D83F-4385-9FA0-EF955528FB50}" srcId="{712BE0E6-1E0A-4345-ADAF-D466AA2AA7D0}" destId="{8935E087-114A-4EB9-8546-0B8B8744BDB3}" srcOrd="4" destOrd="0" parTransId="{604CA9C5-4F6C-45DB-A801-95751CE7553D}" sibTransId="{6DA4DB26-8FA0-4702-8653-BD974E0D4BFC}"/>
    <dgm:cxn modelId="{5C8EC4CB-66C9-468F-8870-E3EFC0571009}" srcId="{EED88726-ACC5-45FE-9395-896BF360E9B2}" destId="{04D2BB4A-732E-461F-B5F2-DD7762150980}" srcOrd="0" destOrd="0" parTransId="{F54BA346-3FD5-46B9-9AED-C3CC9AFF4327}" sibTransId="{06E05B33-7F26-471C-BD17-FE5FB47B12A0}"/>
    <dgm:cxn modelId="{555D8529-248A-4E45-BAB2-21AB46DF2F74}" type="presOf" srcId="{63B6CADA-3E6A-4205-9715-BE15DE1B49A4}" destId="{9FF78E12-65AE-4589-AA27-540C74316EAC}" srcOrd="1" destOrd="4" presId="urn:microsoft.com/office/officeart/2005/8/layout/cycle4#1"/>
    <dgm:cxn modelId="{0DBABBD3-965C-41EB-9190-3371E8C8C591}" type="presOf" srcId="{B5215983-0D57-4D47-9278-9E100D5513E2}" destId="{EA4148F6-6C14-4B6C-83FF-4EFB9D8ECD8E}" srcOrd="1" destOrd="4" presId="urn:microsoft.com/office/officeart/2005/8/layout/cycle4#1"/>
    <dgm:cxn modelId="{EA32E709-71E0-4C3B-AEF4-1EC28A59F66B}" type="presOf" srcId="{712BE0E6-1E0A-4345-ADAF-D466AA2AA7D0}" destId="{F2790A9B-9574-4243-9BCD-F623F7D0B2C2}" srcOrd="0" destOrd="0" presId="urn:microsoft.com/office/officeart/2005/8/layout/cycle4#1"/>
    <dgm:cxn modelId="{5ED63292-819A-4AA4-B566-19D97897E3C4}" srcId="{5247F973-CDB8-4B2F-978A-E13E7FAF3E3C}" destId="{EF4F1B99-EE08-4A88-A627-283CFFB9979D}" srcOrd="3" destOrd="0" parTransId="{766C10EB-E061-48F5-8AE4-93D103A936FB}" sibTransId="{6044BCFE-2F5F-4666-9C1B-860AA012824A}"/>
    <dgm:cxn modelId="{8E58F498-1F7A-4DA2-B296-6EE1E7294710}" type="presOf" srcId="{6042A661-A4CC-471E-ADAF-C69704218FF8}" destId="{EA4148F6-6C14-4B6C-83FF-4EFB9D8ECD8E}" srcOrd="1" destOrd="2" presId="urn:microsoft.com/office/officeart/2005/8/layout/cycle4#1"/>
    <dgm:cxn modelId="{F83516B7-FAAB-4B32-8168-7C3783ABE5C1}" type="presOf" srcId="{E3E9A865-27AE-4680-B79E-74423714761E}" destId="{EBB67D52-E404-45C4-B8EF-1E5C093B95BC}" srcOrd="0" destOrd="0" presId="urn:microsoft.com/office/officeart/2005/8/layout/cycle4#1"/>
    <dgm:cxn modelId="{B191DB87-C518-43A7-825B-A8D245DF2B83}" type="presOf" srcId="{046CFE6E-D08D-4A7A-BE37-B892BC15914C}" destId="{E80B8A32-8134-44C2-B4A1-E7718A8851DE}" srcOrd="0" destOrd="2" presId="urn:microsoft.com/office/officeart/2005/8/layout/cycle4#1"/>
    <dgm:cxn modelId="{73939EB8-B630-4F5B-859A-3B8857BAF5D5}" type="presOf" srcId="{CF1E890B-DA30-4911-A900-4E269654A077}" destId="{67A1B3A1-19C5-445F-9425-0141F9C9F204}" srcOrd="0" destOrd="3" presId="urn:microsoft.com/office/officeart/2005/8/layout/cycle4#1"/>
    <dgm:cxn modelId="{2CF87239-A544-4251-9927-CFD02FF50EC4}" srcId="{5247F973-CDB8-4B2F-978A-E13E7FAF3E3C}" destId="{FE2E2768-BFC0-4256-BDFC-C5EBD69A0D10}" srcOrd="2" destOrd="0" parTransId="{8209E235-B510-4C17-8546-F3D084C67ECA}" sibTransId="{7D53AA67-B24F-4E1F-8874-77943F0A9925}"/>
    <dgm:cxn modelId="{6969E786-97CC-42FC-A57A-147E3D81DD80}" type="presOf" srcId="{EED88726-ACC5-45FE-9395-896BF360E9B2}" destId="{DF1D86B1-C3D7-40DE-B9C0-D4E18A8BB6EA}" srcOrd="0" destOrd="0" presId="urn:microsoft.com/office/officeart/2005/8/layout/cycle4#1"/>
    <dgm:cxn modelId="{4DFC8DB1-3CAA-4275-AB81-4D95E0A8EAC4}" srcId="{5247F973-CDB8-4B2F-978A-E13E7FAF3E3C}" destId="{F196C802-EF80-4E5B-8C4B-6E3AE1B397C4}" srcOrd="1" destOrd="0" parTransId="{6305AE27-1CC3-4A6D-9244-FCB7FFB3E5BE}" sibTransId="{602A0F46-87F2-446D-A6BB-84EC0C12B721}"/>
    <dgm:cxn modelId="{60F0903B-90C9-43F7-BA4F-48FE45410840}" type="presOf" srcId="{AB8C9766-E90E-4422-A28C-F23F7C748C3A}" destId="{90F7D740-A13B-4C42-94DC-6A698DE31310}" srcOrd="1" destOrd="2" presId="urn:microsoft.com/office/officeart/2005/8/layout/cycle4#1"/>
    <dgm:cxn modelId="{979B914B-E981-4A3F-B9D0-2B19415F4A94}" type="presOf" srcId="{F196C802-EF80-4E5B-8C4B-6E3AE1B397C4}" destId="{9FF78E12-65AE-4589-AA27-540C74316EAC}" srcOrd="1" destOrd="1" presId="urn:microsoft.com/office/officeart/2005/8/layout/cycle4#1"/>
    <dgm:cxn modelId="{3A794FFB-E93E-4CD0-AA40-28B1AF3B2F88}" srcId="{712BE0E6-1E0A-4345-ADAF-D466AA2AA7D0}" destId="{90DD75D4-C053-4F02-8FA6-5DE5DE3A7635}" srcOrd="0" destOrd="0" parTransId="{A6A4A2F2-63F5-4095-BBC5-B83BEAD16681}" sibTransId="{6FEFF65E-5DF5-47CA-8B2A-61977B0BAD36}"/>
    <dgm:cxn modelId="{7843007F-15BA-4ADD-9C38-0F257E19339D}" type="presOf" srcId="{BB7EF7B2-B0C4-4A71-9940-D3D9032DA914}" destId="{EA4148F6-6C14-4B6C-83FF-4EFB9D8ECD8E}" srcOrd="1" destOrd="1" presId="urn:microsoft.com/office/officeart/2005/8/layout/cycle4#1"/>
    <dgm:cxn modelId="{AC6F0C55-E668-4BCF-8F51-A882C2972A64}" srcId="{504674C2-9AF4-48A2-9B55-7CC64567ABB3}" destId="{71BFCBF3-DE63-4915-B015-5120C154876C}" srcOrd="0" destOrd="0" parTransId="{F85AE328-F32F-4347-B58D-8FAFF7B67A7A}" sibTransId="{8459B5A8-782E-48DB-A6B2-A0AF369138D9}"/>
    <dgm:cxn modelId="{2FE55FF4-1ECA-4610-8E1F-53189BF04C25}" type="presOf" srcId="{4E11C8C6-4342-4314-AA88-8570A02A1236}" destId="{D2CF3113-D24F-46B3-9B8D-217569CEE7C3}" srcOrd="0" destOrd="0" presId="urn:microsoft.com/office/officeart/2005/8/layout/cycle4#1"/>
    <dgm:cxn modelId="{1A4009D1-0154-4B21-9FA7-AABC3F5E2056}" srcId="{504674C2-9AF4-48A2-9B55-7CC64567ABB3}" destId="{0F7BD128-B480-4E8C-AB2C-AC6FA539D094}" srcOrd="3" destOrd="0" parTransId="{EB05904A-F017-4785-BD6A-A79976F0D672}" sibTransId="{FD40D4F9-B086-407F-A2F7-04DF147E40C6}"/>
    <dgm:cxn modelId="{8824E7C4-ECF1-493F-BF3C-7B5CB093B3FC}" type="presOf" srcId="{4CBCF019-BBC4-4696-A140-4C5984ADE134}" destId="{90F7D740-A13B-4C42-94DC-6A698DE31310}" srcOrd="1" destOrd="1" presId="urn:microsoft.com/office/officeart/2005/8/layout/cycle4#1"/>
    <dgm:cxn modelId="{0C2042C2-47B6-465C-BB0C-A0F0EC02334E}" type="presOf" srcId="{AB8C9766-E90E-4422-A28C-F23F7C748C3A}" destId="{67A1B3A1-19C5-445F-9425-0141F9C9F204}" srcOrd="0" destOrd="2" presId="urn:microsoft.com/office/officeart/2005/8/layout/cycle4#1"/>
    <dgm:cxn modelId="{475754AF-B01C-4AA4-981F-3B1DD39828DD}" type="presOf" srcId="{504674C2-9AF4-48A2-9B55-7CC64567ABB3}" destId="{E8745575-93F6-4A97-87D9-DBA28349C9F8}" srcOrd="0" destOrd="0" presId="urn:microsoft.com/office/officeart/2005/8/layout/cycle4#1"/>
    <dgm:cxn modelId="{1FEEA1E0-3B9B-4D99-A67E-57E07179EC6C}" srcId="{04D2BB4A-732E-461F-B5F2-DD7762150980}" destId="{BB7EF7B2-B0C4-4A71-9940-D3D9032DA914}" srcOrd="1" destOrd="0" parTransId="{821540BB-418A-42CC-BF7C-FB9582DF9400}" sibTransId="{2A1B1BEC-8698-4AB7-A039-44BF555C42A7}"/>
    <dgm:cxn modelId="{D5E1BFD2-B012-4ABE-A1E9-318218A4D0F9}" type="presOf" srcId="{6C78CB27-0CAB-4692-BD8C-40222A7CBFB8}" destId="{ADA45A6A-14A4-47E6-84B5-0A2772F1670F}" srcOrd="1" destOrd="1" presId="urn:microsoft.com/office/officeart/2005/8/layout/cycle4#1"/>
    <dgm:cxn modelId="{4C89F9D7-E0BD-4B61-8573-B13505FFC83C}" srcId="{504674C2-9AF4-48A2-9B55-7CC64567ABB3}" destId="{046CFE6E-D08D-4A7A-BE37-B892BC15914C}" srcOrd="2" destOrd="0" parTransId="{D3459CC5-45ED-4E89-979C-846A6CBF8191}" sibTransId="{BDC19A94-F664-4711-8B16-719DCE4089A5}"/>
    <dgm:cxn modelId="{AC1C6CA3-5034-4251-9280-47C887151150}" srcId="{EED88726-ACC5-45FE-9395-896BF360E9B2}" destId="{5247F973-CDB8-4B2F-978A-E13E7FAF3E3C}" srcOrd="3" destOrd="0" parTransId="{11DDA852-14DE-4412-90D6-E8493A1E10AA}" sibTransId="{48760189-4E1D-46F6-803A-1983595DD9CB}"/>
    <dgm:cxn modelId="{F5CAC53A-5B41-4266-B708-21D6F2CA104A}" type="presOf" srcId="{4CBCF019-BBC4-4696-A140-4C5984ADE134}" destId="{67A1B3A1-19C5-445F-9425-0141F9C9F204}" srcOrd="0" destOrd="1" presId="urn:microsoft.com/office/officeart/2005/8/layout/cycle4#1"/>
    <dgm:cxn modelId="{C17A428C-1550-42CF-9A7B-ED595265E039}" type="presOf" srcId="{0F7BD128-B480-4E8C-AB2C-AC6FA539D094}" destId="{ADA45A6A-14A4-47E6-84B5-0A2772F1670F}" srcOrd="1" destOrd="3" presId="urn:microsoft.com/office/officeart/2005/8/layout/cycle4#1"/>
    <dgm:cxn modelId="{A869419A-FDFB-409C-8932-7F34F7AF5D69}" type="presOf" srcId="{4E11C8C6-4342-4314-AA88-8570A02A1236}" destId="{EA4148F6-6C14-4B6C-83FF-4EFB9D8ECD8E}" srcOrd="1" destOrd="0" presId="urn:microsoft.com/office/officeart/2005/8/layout/cycle4#1"/>
    <dgm:cxn modelId="{89757508-4FB8-45A8-ACF3-89BD7CB70425}" srcId="{04D2BB4A-732E-461F-B5F2-DD7762150980}" destId="{B5215983-0D57-4D47-9278-9E100D5513E2}" srcOrd="4" destOrd="0" parTransId="{34482D0A-1A66-4EE5-8980-C61989C8AA6D}" sibTransId="{3836B161-C54C-409F-AA4E-0E5ABFF01E8F}"/>
    <dgm:cxn modelId="{A3F0F2D1-FE7F-4A52-9B1A-02E8F717C949}" srcId="{712BE0E6-1E0A-4345-ADAF-D466AA2AA7D0}" destId="{AB8C9766-E90E-4422-A28C-F23F7C748C3A}" srcOrd="2" destOrd="0" parTransId="{43A0174B-7D34-4D55-BF19-A7D87DA510F1}" sibTransId="{DAF68138-4A69-4188-A415-343D7A96C35B}"/>
    <dgm:cxn modelId="{5BDCBB92-570B-4111-88EF-9D5D8D9CE174}" type="presOf" srcId="{6C78CB27-0CAB-4692-BD8C-40222A7CBFB8}" destId="{E80B8A32-8134-44C2-B4A1-E7718A8851DE}" srcOrd="0" destOrd="1" presId="urn:microsoft.com/office/officeart/2005/8/layout/cycle4#1"/>
    <dgm:cxn modelId="{09C72A00-3D27-4784-9116-E242D667E908}" type="presOf" srcId="{046CFE6E-D08D-4A7A-BE37-B892BC15914C}" destId="{ADA45A6A-14A4-47E6-84B5-0A2772F1670F}" srcOrd="1" destOrd="2" presId="urn:microsoft.com/office/officeart/2005/8/layout/cycle4#1"/>
    <dgm:cxn modelId="{9E9FF79E-1642-43C1-917D-9D2541E8BCDA}" type="presOf" srcId="{90DD75D4-C053-4F02-8FA6-5DE5DE3A7635}" destId="{90F7D740-A13B-4C42-94DC-6A698DE31310}" srcOrd="1" destOrd="0" presId="urn:microsoft.com/office/officeart/2005/8/layout/cycle4#1"/>
    <dgm:cxn modelId="{79C4AED1-E198-4640-A52D-4A7221D5151E}" srcId="{504674C2-9AF4-48A2-9B55-7CC64567ABB3}" destId="{6C78CB27-0CAB-4692-BD8C-40222A7CBFB8}" srcOrd="1" destOrd="0" parTransId="{F3256108-B0AD-4E3E-8317-DD3C7E9495A0}" sibTransId="{964AD395-F3B3-42AC-A172-9D94B5F42E07}"/>
    <dgm:cxn modelId="{41C32F07-A806-43EE-B6E2-A423E17B5F3F}" type="presOf" srcId="{6042A661-A4CC-471E-ADAF-C69704218FF8}" destId="{D2CF3113-D24F-46B3-9B8D-217569CEE7C3}" srcOrd="0" destOrd="2" presId="urn:microsoft.com/office/officeart/2005/8/layout/cycle4#1"/>
    <dgm:cxn modelId="{2D77196F-0DC2-4154-879D-24B9C74621AD}" type="presOf" srcId="{FE2E2768-BFC0-4256-BDFC-C5EBD69A0D10}" destId="{EBB67D52-E404-45C4-B8EF-1E5C093B95BC}" srcOrd="0" destOrd="2" presId="urn:microsoft.com/office/officeart/2005/8/layout/cycle4#1"/>
    <dgm:cxn modelId="{B634526E-7F1C-45ED-84A1-44650539245C}" type="presOf" srcId="{EF4F1B99-EE08-4A88-A627-283CFFB9979D}" destId="{9FF78E12-65AE-4589-AA27-540C74316EAC}" srcOrd="1" destOrd="3" presId="urn:microsoft.com/office/officeart/2005/8/layout/cycle4#1"/>
    <dgm:cxn modelId="{521E746E-73C1-4B6A-90B1-56829964307E}" type="presOf" srcId="{63B6CADA-3E6A-4205-9715-BE15DE1B49A4}" destId="{EBB67D52-E404-45C4-B8EF-1E5C093B95BC}" srcOrd="0" destOrd="4" presId="urn:microsoft.com/office/officeart/2005/8/layout/cycle4#1"/>
    <dgm:cxn modelId="{A4EA5EF0-DAFE-4793-9D03-B1B3DA9AF75E}" type="presOf" srcId="{04D2BB4A-732E-461F-B5F2-DD7762150980}" destId="{98A57D24-6FC1-41A1-86A5-3BE325313C34}" srcOrd="0" destOrd="0" presId="urn:microsoft.com/office/officeart/2005/8/layout/cycle4#1"/>
    <dgm:cxn modelId="{259A24D1-ADBB-4CF6-98BA-37B75D3602DB}" srcId="{04D2BB4A-732E-461F-B5F2-DD7762150980}" destId="{12152933-A880-4E42-91D0-5E21A1C7A4CE}" srcOrd="3" destOrd="0" parTransId="{95433117-CCD4-4D42-A44F-1A96439C93CE}" sibTransId="{E3949940-7407-48A5-9E92-8623BC249CA6}"/>
    <dgm:cxn modelId="{41E0B709-AC70-4006-91C4-A42C0D3A0E7D}" srcId="{712BE0E6-1E0A-4345-ADAF-D466AA2AA7D0}" destId="{4CBCF019-BBC4-4696-A140-4C5984ADE134}" srcOrd="1" destOrd="0" parTransId="{48474388-5A63-4F54-854D-9DD505F3AFC6}" sibTransId="{9CE291F9-A7E3-4734-8187-E697AB188112}"/>
    <dgm:cxn modelId="{FEF43C11-AF62-4864-A7F7-0C31B6B7E9B3}" type="presOf" srcId="{CF1E890B-DA30-4911-A900-4E269654A077}" destId="{90F7D740-A13B-4C42-94DC-6A698DE31310}" srcOrd="1" destOrd="3" presId="urn:microsoft.com/office/officeart/2005/8/layout/cycle4#1"/>
    <dgm:cxn modelId="{027902B5-23AE-4363-967D-45E7DE3612AD}" srcId="{5247F973-CDB8-4B2F-978A-E13E7FAF3E3C}" destId="{63B6CADA-3E6A-4205-9715-BE15DE1B49A4}" srcOrd="4" destOrd="0" parTransId="{13F87267-0A38-4340-B3F4-8D85862D2700}" sibTransId="{1AC962EA-D5CD-439B-905D-63FF447B8BFF}"/>
    <dgm:cxn modelId="{EB141847-36E2-4689-908C-0C97A57B2B5F}" srcId="{712BE0E6-1E0A-4345-ADAF-D466AA2AA7D0}" destId="{CF1E890B-DA30-4911-A900-4E269654A077}" srcOrd="3" destOrd="0" parTransId="{C242DA0A-0520-4BA7-B55C-E1A39783DFEA}" sibTransId="{1397B8D9-57BD-4A2A-B18A-BEEDBE33AF62}"/>
    <dgm:cxn modelId="{A58E2586-8984-41B5-A4D1-CBACC27A41AC}" type="presOf" srcId="{12152933-A880-4E42-91D0-5E21A1C7A4CE}" destId="{D2CF3113-D24F-46B3-9B8D-217569CEE7C3}" srcOrd="0" destOrd="3" presId="urn:microsoft.com/office/officeart/2005/8/layout/cycle4#1"/>
    <dgm:cxn modelId="{CC0762B9-1BF2-4E55-8302-C5461B94C1E0}" type="presOf" srcId="{71BFCBF3-DE63-4915-B015-5120C154876C}" destId="{E80B8A32-8134-44C2-B4A1-E7718A8851DE}" srcOrd="0" destOrd="0" presId="urn:microsoft.com/office/officeart/2005/8/layout/cycle4#1"/>
    <dgm:cxn modelId="{9CB1E08B-0669-4EAC-AC00-54E91DF2962E}" srcId="{04D2BB4A-732E-461F-B5F2-DD7762150980}" destId="{4E11C8C6-4342-4314-AA88-8570A02A1236}" srcOrd="0" destOrd="0" parTransId="{2AFDEED5-01B2-421A-9067-0B57773BC7E2}" sibTransId="{9BCE9D40-3CBA-46F8-9E2F-2BD0BC60E396}"/>
    <dgm:cxn modelId="{7068C49C-C581-4A67-84B4-75A3BDDEA0C5}" type="presOf" srcId="{F196C802-EF80-4E5B-8C4B-6E3AE1B397C4}" destId="{EBB67D52-E404-45C4-B8EF-1E5C093B95BC}" srcOrd="0" destOrd="1" presId="urn:microsoft.com/office/officeart/2005/8/layout/cycle4#1"/>
    <dgm:cxn modelId="{9E80153D-04D7-409C-A8A5-098F7A634D39}" srcId="{EED88726-ACC5-45FE-9395-896BF360E9B2}" destId="{504674C2-9AF4-48A2-9B55-7CC64567ABB3}" srcOrd="2" destOrd="0" parTransId="{100E72AC-34BA-466C-9188-D3C909A1481C}" sibTransId="{13D35EBF-C3DB-46BF-85EA-82D4AB6059B8}"/>
    <dgm:cxn modelId="{012E011A-565B-403F-9841-06633F24ACA2}" srcId="{EED88726-ACC5-45FE-9395-896BF360E9B2}" destId="{712BE0E6-1E0A-4345-ADAF-D466AA2AA7D0}" srcOrd="1" destOrd="0" parTransId="{27773168-DF8D-4AAD-BCBF-EE45CC51AAC6}" sibTransId="{886C65AF-4541-474A-A61C-8F22E305E7B4}"/>
    <dgm:cxn modelId="{020FAF71-6244-454C-91C6-74C8BC3A480B}" srcId="{04D2BB4A-732E-461F-B5F2-DD7762150980}" destId="{6042A661-A4CC-471E-ADAF-C69704218FF8}" srcOrd="2" destOrd="0" parTransId="{F0B1A75D-163C-48CE-8130-CB0F4F66C17B}" sibTransId="{2C7F3492-1781-40E4-99D2-93E35EC94F84}"/>
    <dgm:cxn modelId="{54B91AC1-E2A3-461A-ADC8-B076861A6E69}" type="presOf" srcId="{EF4F1B99-EE08-4A88-A627-283CFFB9979D}" destId="{EBB67D52-E404-45C4-B8EF-1E5C093B95BC}" srcOrd="0" destOrd="3" presId="urn:microsoft.com/office/officeart/2005/8/layout/cycle4#1"/>
    <dgm:cxn modelId="{CA17A8B4-D7F2-43B5-BBA1-6A978551CA31}" type="presOf" srcId="{8935E087-114A-4EB9-8546-0B8B8744BDB3}" destId="{67A1B3A1-19C5-445F-9425-0141F9C9F204}" srcOrd="0" destOrd="4" presId="urn:microsoft.com/office/officeart/2005/8/layout/cycle4#1"/>
    <dgm:cxn modelId="{00D015BD-B580-464E-9664-2447EA4D5C50}" type="presOf" srcId="{BB7EF7B2-B0C4-4A71-9940-D3D9032DA914}" destId="{D2CF3113-D24F-46B3-9B8D-217569CEE7C3}" srcOrd="0" destOrd="1" presId="urn:microsoft.com/office/officeart/2005/8/layout/cycle4#1"/>
    <dgm:cxn modelId="{61990ABE-B6CE-4E70-A3E7-D47071A6A0D8}" type="presOf" srcId="{5247F973-CDB8-4B2F-978A-E13E7FAF3E3C}" destId="{76DEF839-B6FF-4766-AFDE-E0E9A1DF6E59}" srcOrd="0" destOrd="0" presId="urn:microsoft.com/office/officeart/2005/8/layout/cycle4#1"/>
    <dgm:cxn modelId="{3139C944-2A39-434A-AB82-26CA485C0FF3}" type="presOf" srcId="{E3E9A865-27AE-4680-B79E-74423714761E}" destId="{9FF78E12-65AE-4589-AA27-540C74316EAC}" srcOrd="1" destOrd="0" presId="urn:microsoft.com/office/officeart/2005/8/layout/cycle4#1"/>
    <dgm:cxn modelId="{2C182318-B53C-4D06-910A-08F24D104BDF}" type="presOf" srcId="{8935E087-114A-4EB9-8546-0B8B8744BDB3}" destId="{90F7D740-A13B-4C42-94DC-6A698DE31310}" srcOrd="1" destOrd="4" presId="urn:microsoft.com/office/officeart/2005/8/layout/cycle4#1"/>
    <dgm:cxn modelId="{4ABF7191-776E-4513-A2B4-B1BBBB5B32E2}" srcId="{5247F973-CDB8-4B2F-978A-E13E7FAF3E3C}" destId="{E3E9A865-27AE-4680-B79E-74423714761E}" srcOrd="0" destOrd="0" parTransId="{4CC41B19-582F-4B89-97D7-9B8AA7CEF27E}" sibTransId="{D04DCB0D-DFA0-4351-ADEA-1A7C370C2CCB}"/>
    <dgm:cxn modelId="{FC8C3CB4-9D5A-463F-9813-606E76D4024E}" type="presOf" srcId="{FE2E2768-BFC0-4256-BDFC-C5EBD69A0D10}" destId="{9FF78E12-65AE-4589-AA27-540C74316EAC}" srcOrd="1" destOrd="2" presId="urn:microsoft.com/office/officeart/2005/8/layout/cycle4#1"/>
    <dgm:cxn modelId="{D22C1E3F-0203-4950-AFB6-9ADC5E70F2F9}" type="presOf" srcId="{0F7BD128-B480-4E8C-AB2C-AC6FA539D094}" destId="{E80B8A32-8134-44C2-B4A1-E7718A8851DE}" srcOrd="0" destOrd="3" presId="urn:microsoft.com/office/officeart/2005/8/layout/cycle4#1"/>
    <dgm:cxn modelId="{E5DC5216-E30D-4A55-96A1-5924837481B4}" type="presOf" srcId="{12152933-A880-4E42-91D0-5E21A1C7A4CE}" destId="{EA4148F6-6C14-4B6C-83FF-4EFB9D8ECD8E}" srcOrd="1" destOrd="3" presId="urn:microsoft.com/office/officeart/2005/8/layout/cycle4#1"/>
    <dgm:cxn modelId="{4A516405-48FE-4A92-9B37-A4C8C9173266}" type="presParOf" srcId="{DF1D86B1-C3D7-40DE-B9C0-D4E18A8BB6EA}" destId="{B4C2F78F-9B47-4A80-8FA5-6F4FD389F4C1}" srcOrd="0" destOrd="0" presId="urn:microsoft.com/office/officeart/2005/8/layout/cycle4#1"/>
    <dgm:cxn modelId="{2C4551BC-AB9F-4E3B-A453-0B9FB18AD229}" type="presParOf" srcId="{B4C2F78F-9B47-4A80-8FA5-6F4FD389F4C1}" destId="{DD61D915-EA58-4D2F-BC0E-2375AB40A0E2}" srcOrd="0" destOrd="0" presId="urn:microsoft.com/office/officeart/2005/8/layout/cycle4#1"/>
    <dgm:cxn modelId="{7C5B26F7-428B-4E57-95D5-B90381E31F27}" type="presParOf" srcId="{DD61D915-EA58-4D2F-BC0E-2375AB40A0E2}" destId="{D2CF3113-D24F-46B3-9B8D-217569CEE7C3}" srcOrd="0" destOrd="0" presId="urn:microsoft.com/office/officeart/2005/8/layout/cycle4#1"/>
    <dgm:cxn modelId="{E6D976C8-29F5-40F6-8864-3E31685C7266}" type="presParOf" srcId="{DD61D915-EA58-4D2F-BC0E-2375AB40A0E2}" destId="{EA4148F6-6C14-4B6C-83FF-4EFB9D8ECD8E}" srcOrd="1" destOrd="0" presId="urn:microsoft.com/office/officeart/2005/8/layout/cycle4#1"/>
    <dgm:cxn modelId="{A4C40F1B-3DB6-4BA2-9C0D-B2D111F11B8E}" type="presParOf" srcId="{B4C2F78F-9B47-4A80-8FA5-6F4FD389F4C1}" destId="{EF23D098-61DE-4B2F-9ED9-8275DEA93C0E}" srcOrd="1" destOrd="0" presId="urn:microsoft.com/office/officeart/2005/8/layout/cycle4#1"/>
    <dgm:cxn modelId="{0200B92F-37A3-4330-8F3B-63E9684A0725}" type="presParOf" srcId="{EF23D098-61DE-4B2F-9ED9-8275DEA93C0E}" destId="{67A1B3A1-19C5-445F-9425-0141F9C9F204}" srcOrd="0" destOrd="0" presId="urn:microsoft.com/office/officeart/2005/8/layout/cycle4#1"/>
    <dgm:cxn modelId="{0AEA643A-D051-4A53-9648-842EB6A6ADCD}" type="presParOf" srcId="{EF23D098-61DE-4B2F-9ED9-8275DEA93C0E}" destId="{90F7D740-A13B-4C42-94DC-6A698DE31310}" srcOrd="1" destOrd="0" presId="urn:microsoft.com/office/officeart/2005/8/layout/cycle4#1"/>
    <dgm:cxn modelId="{8DA660FC-6C1B-4478-B94E-B86EE95071EB}" type="presParOf" srcId="{B4C2F78F-9B47-4A80-8FA5-6F4FD389F4C1}" destId="{89AC21C8-2618-481B-ACEA-372356098E8A}" srcOrd="2" destOrd="0" presId="urn:microsoft.com/office/officeart/2005/8/layout/cycle4#1"/>
    <dgm:cxn modelId="{1F53408E-C807-4855-A810-4C82045A6360}" type="presParOf" srcId="{89AC21C8-2618-481B-ACEA-372356098E8A}" destId="{E80B8A32-8134-44C2-B4A1-E7718A8851DE}" srcOrd="0" destOrd="0" presId="urn:microsoft.com/office/officeart/2005/8/layout/cycle4#1"/>
    <dgm:cxn modelId="{3F3F2272-7F19-4911-AB2C-5E8E0989E9FF}" type="presParOf" srcId="{89AC21C8-2618-481B-ACEA-372356098E8A}" destId="{ADA45A6A-14A4-47E6-84B5-0A2772F1670F}" srcOrd="1" destOrd="0" presId="urn:microsoft.com/office/officeart/2005/8/layout/cycle4#1"/>
    <dgm:cxn modelId="{C014EBE8-1FEF-4466-9B86-C1F48DBF44C3}" type="presParOf" srcId="{B4C2F78F-9B47-4A80-8FA5-6F4FD389F4C1}" destId="{12FDD497-26C8-4838-BF39-10746FD3BB09}" srcOrd="3" destOrd="0" presId="urn:microsoft.com/office/officeart/2005/8/layout/cycle4#1"/>
    <dgm:cxn modelId="{F4778A22-7B9F-4D2C-9935-E324A7589469}" type="presParOf" srcId="{12FDD497-26C8-4838-BF39-10746FD3BB09}" destId="{EBB67D52-E404-45C4-B8EF-1E5C093B95BC}" srcOrd="0" destOrd="0" presId="urn:microsoft.com/office/officeart/2005/8/layout/cycle4#1"/>
    <dgm:cxn modelId="{999D24A8-C116-4DE4-9A46-E1E874F66CE2}" type="presParOf" srcId="{12FDD497-26C8-4838-BF39-10746FD3BB09}" destId="{9FF78E12-65AE-4589-AA27-540C74316EAC}" srcOrd="1" destOrd="0" presId="urn:microsoft.com/office/officeart/2005/8/layout/cycle4#1"/>
    <dgm:cxn modelId="{9EFB58E3-F2DA-4F5D-8D4F-D47AED6483EA}" type="presParOf" srcId="{B4C2F78F-9B47-4A80-8FA5-6F4FD389F4C1}" destId="{4AD00932-8536-46D0-AA10-B6DFC0023327}" srcOrd="4" destOrd="0" presId="urn:microsoft.com/office/officeart/2005/8/layout/cycle4#1"/>
    <dgm:cxn modelId="{AF9EECB4-35D0-4904-BF02-D3D1FF5E228E}" type="presParOf" srcId="{DF1D86B1-C3D7-40DE-B9C0-D4E18A8BB6EA}" destId="{1616DD72-B9CA-4346-9ED8-D382F0B09F07}" srcOrd="1" destOrd="0" presId="urn:microsoft.com/office/officeart/2005/8/layout/cycle4#1"/>
    <dgm:cxn modelId="{3AFD8C88-1E02-49E3-B77A-66000F0969D0}" type="presParOf" srcId="{1616DD72-B9CA-4346-9ED8-D382F0B09F07}" destId="{98A57D24-6FC1-41A1-86A5-3BE325313C34}" srcOrd="0" destOrd="0" presId="urn:microsoft.com/office/officeart/2005/8/layout/cycle4#1"/>
    <dgm:cxn modelId="{287A979D-955E-4E34-9CED-EC7130BD1803}" type="presParOf" srcId="{1616DD72-B9CA-4346-9ED8-D382F0B09F07}" destId="{F2790A9B-9574-4243-9BCD-F623F7D0B2C2}" srcOrd="1" destOrd="0" presId="urn:microsoft.com/office/officeart/2005/8/layout/cycle4#1"/>
    <dgm:cxn modelId="{B14839A1-E9BA-4E73-935E-0BCC774C1FC6}" type="presParOf" srcId="{1616DD72-B9CA-4346-9ED8-D382F0B09F07}" destId="{E8745575-93F6-4A97-87D9-DBA28349C9F8}" srcOrd="2" destOrd="0" presId="urn:microsoft.com/office/officeart/2005/8/layout/cycle4#1"/>
    <dgm:cxn modelId="{8DD5E151-D263-4DA8-A50A-6517F19E8266}" type="presParOf" srcId="{1616DD72-B9CA-4346-9ED8-D382F0B09F07}" destId="{76DEF839-B6FF-4766-AFDE-E0E9A1DF6E59}" srcOrd="3" destOrd="0" presId="urn:microsoft.com/office/officeart/2005/8/layout/cycle4#1"/>
    <dgm:cxn modelId="{03AC68D2-2F7C-4007-9A73-E29E35DA0F3D}" type="presParOf" srcId="{1616DD72-B9CA-4346-9ED8-D382F0B09F07}" destId="{1C84B09E-1B51-4312-B67D-869584B07302}" srcOrd="4" destOrd="0" presId="urn:microsoft.com/office/officeart/2005/8/layout/cycle4#1"/>
    <dgm:cxn modelId="{C7C2F872-EBDC-476B-84E1-ABFAEA94A6D7}" type="presParOf" srcId="{DF1D86B1-C3D7-40DE-B9C0-D4E18A8BB6EA}" destId="{BB2026E6-91B7-4F70-BF68-6115AB5D65EF}" srcOrd="2" destOrd="0" presId="urn:microsoft.com/office/officeart/2005/8/layout/cycle4#1"/>
    <dgm:cxn modelId="{5FE6802D-4892-4570-9CD7-B24318783C82}" type="presParOf" srcId="{DF1D86B1-C3D7-40DE-B9C0-D4E18A8BB6EA}" destId="{A69E9DA5-D390-4F7E-95DB-3DCF780503C8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2CB591-86CB-46E0-886A-5E9C163AD270}" type="doc">
      <dgm:prSet loTypeId="urn:microsoft.com/office/officeart/2005/8/layout/target3" loCatId="list" qsTypeId="urn:microsoft.com/office/officeart/2005/8/quickstyle/simple5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84F6594B-0BB1-46D5-9CEC-CB1F5EACE2DC}">
      <dgm:prSet phldrT="[Текст]"/>
      <dgm:spPr>
        <a:solidFill>
          <a:srgbClr val="FF3300"/>
        </a:solidFill>
      </dgm:spPr>
      <dgm:t>
        <a:bodyPr/>
        <a:lstStyle/>
        <a:p>
          <a:r>
            <a:rPr lang="ru-RU" dirty="0" err="1" smtClean="0"/>
            <a:t>Изодеятельность</a:t>
          </a:r>
          <a:endParaRPr lang="ru-RU" dirty="0"/>
        </a:p>
      </dgm:t>
    </dgm:pt>
    <dgm:pt modelId="{02B22CEC-3341-4DFC-86D8-C043BA91A548}" type="parTrans" cxnId="{CFDBEF1E-750B-47C5-8369-992C31EE2D66}">
      <dgm:prSet/>
      <dgm:spPr/>
      <dgm:t>
        <a:bodyPr/>
        <a:lstStyle/>
        <a:p>
          <a:endParaRPr lang="ru-RU"/>
        </a:p>
      </dgm:t>
    </dgm:pt>
    <dgm:pt modelId="{CB330FEE-6237-4B60-A8C6-EDA8F739D59B}" type="sibTrans" cxnId="{CFDBEF1E-750B-47C5-8369-992C31EE2D66}">
      <dgm:prSet/>
      <dgm:spPr/>
      <dgm:t>
        <a:bodyPr/>
        <a:lstStyle/>
        <a:p>
          <a:endParaRPr lang="ru-RU"/>
        </a:p>
      </dgm:t>
    </dgm:pt>
    <dgm:pt modelId="{716B464C-DE4C-4D70-B9D0-6E6072E72949}">
      <dgm:prSet phldrT="[Текст]"/>
      <dgm:spPr>
        <a:solidFill>
          <a:srgbClr val="99FF66"/>
        </a:solidFill>
      </dgm:spPr>
      <dgm:t>
        <a:bodyPr/>
        <a:lstStyle/>
        <a:p>
          <a:r>
            <a:rPr lang="ru-RU" dirty="0" smtClean="0"/>
            <a:t>Музыкальное развитие</a:t>
          </a:r>
          <a:endParaRPr lang="ru-RU" dirty="0"/>
        </a:p>
      </dgm:t>
    </dgm:pt>
    <dgm:pt modelId="{3394C355-9558-4E99-819B-2C47CBCC3C19}" type="parTrans" cxnId="{0CA0ADAD-4A25-4EC6-ADDC-87EAA88FE9DC}">
      <dgm:prSet/>
      <dgm:spPr/>
      <dgm:t>
        <a:bodyPr/>
        <a:lstStyle/>
        <a:p>
          <a:endParaRPr lang="ru-RU"/>
        </a:p>
      </dgm:t>
    </dgm:pt>
    <dgm:pt modelId="{7E380B74-68A2-4B77-A1C3-2701599443B3}" type="sibTrans" cxnId="{0CA0ADAD-4A25-4EC6-ADDC-87EAA88FE9DC}">
      <dgm:prSet/>
      <dgm:spPr/>
      <dgm:t>
        <a:bodyPr/>
        <a:lstStyle/>
        <a:p>
          <a:endParaRPr lang="ru-RU"/>
        </a:p>
      </dgm:t>
    </dgm:pt>
    <dgm:pt modelId="{EE21BFC6-8D27-4A11-84D2-880B8143CD3B}">
      <dgm:prSet phldrT="[Текст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solidFill>
          <a:srgbClr val="CC99FF"/>
        </a:solidFill>
      </dgm:spPr>
      <dgm:t>
        <a:bodyPr/>
        <a:lstStyle/>
        <a:p>
          <a:r>
            <a:rPr lang="ru-RU" dirty="0" smtClean="0"/>
            <a:t>Художественная литература</a:t>
          </a:r>
          <a:endParaRPr lang="ru-RU" dirty="0"/>
        </a:p>
      </dgm:t>
    </dgm:pt>
    <dgm:pt modelId="{E0B2A4D4-9607-4D25-A8DD-8D258124CD29}" type="parTrans" cxnId="{AF63E311-3DBB-4BB6-A5AF-756C7A425873}">
      <dgm:prSet/>
      <dgm:spPr/>
      <dgm:t>
        <a:bodyPr/>
        <a:lstStyle/>
        <a:p>
          <a:endParaRPr lang="ru-RU"/>
        </a:p>
      </dgm:t>
    </dgm:pt>
    <dgm:pt modelId="{3839E8B0-FD2A-4BFB-806B-F7EB074A0FEA}" type="sibTrans" cxnId="{AF63E311-3DBB-4BB6-A5AF-756C7A425873}">
      <dgm:prSet/>
      <dgm:spPr/>
      <dgm:t>
        <a:bodyPr/>
        <a:lstStyle/>
        <a:p>
          <a:endParaRPr lang="ru-RU"/>
        </a:p>
      </dgm:t>
    </dgm:pt>
    <dgm:pt modelId="{0D1E74E1-AD9E-4094-AF39-AC3E2CDA6A9E}">
      <dgm:prSet phldrT="[Текст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dirty="0" smtClean="0"/>
            <a:t>Театральная деятельность</a:t>
          </a:r>
          <a:endParaRPr lang="ru-RU" dirty="0"/>
        </a:p>
      </dgm:t>
    </dgm:pt>
    <dgm:pt modelId="{2F7B9FA5-311C-4AD1-930B-B98568280738}" type="parTrans" cxnId="{4A66D9A5-C794-4B63-93A2-53F6D53FA8BB}">
      <dgm:prSet/>
      <dgm:spPr/>
      <dgm:t>
        <a:bodyPr/>
        <a:lstStyle/>
        <a:p>
          <a:endParaRPr lang="ru-RU"/>
        </a:p>
      </dgm:t>
    </dgm:pt>
    <dgm:pt modelId="{68BCD498-649E-43A3-844C-E3A1D42593F6}" type="sibTrans" cxnId="{4A66D9A5-C794-4B63-93A2-53F6D53FA8BB}">
      <dgm:prSet/>
      <dgm:spPr/>
      <dgm:t>
        <a:bodyPr/>
        <a:lstStyle/>
        <a:p>
          <a:endParaRPr lang="ru-RU"/>
        </a:p>
      </dgm:t>
    </dgm:pt>
    <dgm:pt modelId="{C5F59528-7EF7-42CD-AC8D-F4A3F2F9034A}">
      <dgm:prSet phldrT="[Текст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Музейная педагогика</a:t>
          </a:r>
          <a:endParaRPr lang="ru-RU" dirty="0"/>
        </a:p>
      </dgm:t>
    </dgm:pt>
    <dgm:pt modelId="{03E1B2B9-D9DA-4538-8298-78B37F7AE47E}" type="parTrans" cxnId="{69310310-7321-449C-AF41-559D3557FE6D}">
      <dgm:prSet/>
      <dgm:spPr/>
      <dgm:t>
        <a:bodyPr/>
        <a:lstStyle/>
        <a:p>
          <a:endParaRPr lang="ru-RU"/>
        </a:p>
      </dgm:t>
    </dgm:pt>
    <dgm:pt modelId="{4D86D550-F8D6-4D78-BC4D-755F3E5EBC67}" type="sibTrans" cxnId="{69310310-7321-449C-AF41-559D3557FE6D}">
      <dgm:prSet/>
      <dgm:spPr/>
      <dgm:t>
        <a:bodyPr/>
        <a:lstStyle/>
        <a:p>
          <a:endParaRPr lang="ru-RU"/>
        </a:p>
      </dgm:t>
    </dgm:pt>
    <dgm:pt modelId="{90BDDD41-58D6-420E-8286-076A59E9E450}" type="pres">
      <dgm:prSet presAssocID="{4A2CB591-86CB-46E0-886A-5E9C163AD270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76C042-542F-43B5-AC88-C97F871D47C7}" type="pres">
      <dgm:prSet presAssocID="{84F6594B-0BB1-46D5-9CEC-CB1F5EACE2DC}" presName="circle1" presStyleLbl="node1" presStyleIdx="0" presStyleCnt="5"/>
      <dgm:spPr/>
    </dgm:pt>
    <dgm:pt modelId="{D22AAE20-4A17-4923-8CF0-8666B79201B2}" type="pres">
      <dgm:prSet presAssocID="{84F6594B-0BB1-46D5-9CEC-CB1F5EACE2DC}" presName="space" presStyleCnt="0"/>
      <dgm:spPr/>
    </dgm:pt>
    <dgm:pt modelId="{38BABDE6-714E-4799-8B1E-439CE346B3CE}" type="pres">
      <dgm:prSet presAssocID="{84F6594B-0BB1-46D5-9CEC-CB1F5EACE2DC}" presName="rect1" presStyleLbl="alignAcc1" presStyleIdx="0" presStyleCnt="5"/>
      <dgm:spPr/>
      <dgm:t>
        <a:bodyPr/>
        <a:lstStyle/>
        <a:p>
          <a:endParaRPr lang="ru-RU"/>
        </a:p>
      </dgm:t>
    </dgm:pt>
    <dgm:pt modelId="{13DEBAEE-F535-4320-8D44-F573A0050454}" type="pres">
      <dgm:prSet presAssocID="{716B464C-DE4C-4D70-B9D0-6E6072E72949}" presName="vertSpace2" presStyleLbl="node1" presStyleIdx="0" presStyleCnt="5"/>
      <dgm:spPr/>
    </dgm:pt>
    <dgm:pt modelId="{8B8FDB5F-2358-4D6D-A3FB-A2DA97BB7157}" type="pres">
      <dgm:prSet presAssocID="{716B464C-DE4C-4D70-B9D0-6E6072E72949}" presName="circle2" presStyleLbl="node1" presStyleIdx="1" presStyleCnt="5"/>
      <dgm:spPr/>
    </dgm:pt>
    <dgm:pt modelId="{BD11F66C-9547-404B-8714-9ABA7FECF984}" type="pres">
      <dgm:prSet presAssocID="{716B464C-DE4C-4D70-B9D0-6E6072E72949}" presName="rect2" presStyleLbl="alignAcc1" presStyleIdx="1" presStyleCnt="5"/>
      <dgm:spPr/>
      <dgm:t>
        <a:bodyPr/>
        <a:lstStyle/>
        <a:p>
          <a:endParaRPr lang="ru-RU"/>
        </a:p>
      </dgm:t>
    </dgm:pt>
    <dgm:pt modelId="{5708CF93-E29E-4AD9-869C-316E2C5D0CE1}" type="pres">
      <dgm:prSet presAssocID="{EE21BFC6-8D27-4A11-84D2-880B8143CD3B}" presName="vertSpace3" presStyleLbl="node1" presStyleIdx="1" presStyleCnt="5"/>
      <dgm:spPr/>
    </dgm:pt>
    <dgm:pt modelId="{95B30289-65F1-4517-910A-1D36C8F014A6}" type="pres">
      <dgm:prSet presAssocID="{EE21BFC6-8D27-4A11-84D2-880B8143CD3B}" presName="circle3" presStyleLbl="node1" presStyleIdx="2" presStyleCnt="5"/>
      <dgm:spPr/>
    </dgm:pt>
    <dgm:pt modelId="{88BEB3C0-0B37-49F3-85DD-4D1868F2688E}" type="pres">
      <dgm:prSet presAssocID="{EE21BFC6-8D27-4A11-84D2-880B8143CD3B}" presName="rect3" presStyleLbl="alignAcc1" presStyleIdx="2" presStyleCnt="5"/>
      <dgm:spPr/>
      <dgm:t>
        <a:bodyPr/>
        <a:lstStyle/>
        <a:p>
          <a:endParaRPr lang="ru-RU"/>
        </a:p>
      </dgm:t>
    </dgm:pt>
    <dgm:pt modelId="{2A0F5C18-BF80-4977-BAB1-B12C83170953}" type="pres">
      <dgm:prSet presAssocID="{0D1E74E1-AD9E-4094-AF39-AC3E2CDA6A9E}" presName="vertSpace4" presStyleLbl="node1" presStyleIdx="2" presStyleCnt="5"/>
      <dgm:spPr/>
    </dgm:pt>
    <dgm:pt modelId="{61D6EDB4-AB6B-4550-9FEE-F4C7E0B18249}" type="pres">
      <dgm:prSet presAssocID="{0D1E74E1-AD9E-4094-AF39-AC3E2CDA6A9E}" presName="circle4" presStyleLbl="node1" presStyleIdx="3" presStyleCnt="5"/>
      <dgm:spPr/>
    </dgm:pt>
    <dgm:pt modelId="{E6A6A3E5-DF5A-4997-A0BA-F59F2A742CA3}" type="pres">
      <dgm:prSet presAssocID="{0D1E74E1-AD9E-4094-AF39-AC3E2CDA6A9E}" presName="rect4" presStyleLbl="alignAcc1" presStyleIdx="3" presStyleCnt="5"/>
      <dgm:spPr/>
      <dgm:t>
        <a:bodyPr/>
        <a:lstStyle/>
        <a:p>
          <a:endParaRPr lang="ru-RU"/>
        </a:p>
      </dgm:t>
    </dgm:pt>
    <dgm:pt modelId="{5E030B59-E02B-4D01-9B71-8CDAF6DF5DDE}" type="pres">
      <dgm:prSet presAssocID="{C5F59528-7EF7-42CD-AC8D-F4A3F2F9034A}" presName="vertSpace5" presStyleLbl="node1" presStyleIdx="3" presStyleCnt="5"/>
      <dgm:spPr/>
    </dgm:pt>
    <dgm:pt modelId="{3385C8D8-7C91-4D94-A4BF-29FA77A96405}" type="pres">
      <dgm:prSet presAssocID="{C5F59528-7EF7-42CD-AC8D-F4A3F2F9034A}" presName="circle5" presStyleLbl="node1" presStyleIdx="4" presStyleCnt="5"/>
      <dgm:spPr/>
    </dgm:pt>
    <dgm:pt modelId="{4C6BD893-520E-47B1-9A2F-FA477DF8A8A8}" type="pres">
      <dgm:prSet presAssocID="{C5F59528-7EF7-42CD-AC8D-F4A3F2F9034A}" presName="rect5" presStyleLbl="alignAcc1" presStyleIdx="4" presStyleCnt="5"/>
      <dgm:spPr/>
      <dgm:t>
        <a:bodyPr/>
        <a:lstStyle/>
        <a:p>
          <a:endParaRPr lang="ru-RU"/>
        </a:p>
      </dgm:t>
    </dgm:pt>
    <dgm:pt modelId="{18101D99-6B6E-4D54-A6BA-0E1A4C6B6A51}" type="pres">
      <dgm:prSet presAssocID="{84F6594B-0BB1-46D5-9CEC-CB1F5EACE2DC}" presName="rect1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4DFA65-4996-42AD-9628-75A8F4269150}" type="pres">
      <dgm:prSet presAssocID="{716B464C-DE4C-4D70-B9D0-6E6072E72949}" presName="rect2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594789-053B-4998-9B7E-86A67D9A75E2}" type="pres">
      <dgm:prSet presAssocID="{EE21BFC6-8D27-4A11-84D2-880B8143CD3B}" presName="rect3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C1E390-4441-4080-8C21-090F95DEE960}" type="pres">
      <dgm:prSet presAssocID="{0D1E74E1-AD9E-4094-AF39-AC3E2CDA6A9E}" presName="rect4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826817-0F22-4A1B-8EBE-0DC2F80DC11B}" type="pres">
      <dgm:prSet presAssocID="{C5F59528-7EF7-42CD-AC8D-F4A3F2F9034A}" presName="rect5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99DA0A2-11B7-475E-B345-042BB71BB9E3}" type="presOf" srcId="{716B464C-DE4C-4D70-B9D0-6E6072E72949}" destId="{BD11F66C-9547-404B-8714-9ABA7FECF984}" srcOrd="0" destOrd="0" presId="urn:microsoft.com/office/officeart/2005/8/layout/target3"/>
    <dgm:cxn modelId="{69310310-7321-449C-AF41-559D3557FE6D}" srcId="{4A2CB591-86CB-46E0-886A-5E9C163AD270}" destId="{C5F59528-7EF7-42CD-AC8D-F4A3F2F9034A}" srcOrd="4" destOrd="0" parTransId="{03E1B2B9-D9DA-4538-8298-78B37F7AE47E}" sibTransId="{4D86D550-F8D6-4D78-BC4D-755F3E5EBC67}"/>
    <dgm:cxn modelId="{CFDBEF1E-750B-47C5-8369-992C31EE2D66}" srcId="{4A2CB591-86CB-46E0-886A-5E9C163AD270}" destId="{84F6594B-0BB1-46D5-9CEC-CB1F5EACE2DC}" srcOrd="0" destOrd="0" parTransId="{02B22CEC-3341-4DFC-86D8-C043BA91A548}" sibTransId="{CB330FEE-6237-4B60-A8C6-EDA8F739D59B}"/>
    <dgm:cxn modelId="{4A66D9A5-C794-4B63-93A2-53F6D53FA8BB}" srcId="{4A2CB591-86CB-46E0-886A-5E9C163AD270}" destId="{0D1E74E1-AD9E-4094-AF39-AC3E2CDA6A9E}" srcOrd="3" destOrd="0" parTransId="{2F7B9FA5-311C-4AD1-930B-B98568280738}" sibTransId="{68BCD498-649E-43A3-844C-E3A1D42593F6}"/>
    <dgm:cxn modelId="{AF63E311-3DBB-4BB6-A5AF-756C7A425873}" srcId="{4A2CB591-86CB-46E0-886A-5E9C163AD270}" destId="{EE21BFC6-8D27-4A11-84D2-880B8143CD3B}" srcOrd="2" destOrd="0" parTransId="{E0B2A4D4-9607-4D25-A8DD-8D258124CD29}" sibTransId="{3839E8B0-FD2A-4BFB-806B-F7EB074A0FEA}"/>
    <dgm:cxn modelId="{45DBA97B-05E2-4864-A683-AFF2225527C2}" type="presOf" srcId="{C5F59528-7EF7-42CD-AC8D-F4A3F2F9034A}" destId="{4C6BD893-520E-47B1-9A2F-FA477DF8A8A8}" srcOrd="0" destOrd="0" presId="urn:microsoft.com/office/officeart/2005/8/layout/target3"/>
    <dgm:cxn modelId="{E619FE51-21F5-4C0D-B120-59CAA659464A}" type="presOf" srcId="{0D1E74E1-AD9E-4094-AF39-AC3E2CDA6A9E}" destId="{99C1E390-4441-4080-8C21-090F95DEE960}" srcOrd="1" destOrd="0" presId="urn:microsoft.com/office/officeart/2005/8/layout/target3"/>
    <dgm:cxn modelId="{58782976-573C-4821-A8DF-D48EFC791375}" type="presOf" srcId="{EE21BFC6-8D27-4A11-84D2-880B8143CD3B}" destId="{88BEB3C0-0B37-49F3-85DD-4D1868F2688E}" srcOrd="0" destOrd="0" presId="urn:microsoft.com/office/officeart/2005/8/layout/target3"/>
    <dgm:cxn modelId="{0CA0ADAD-4A25-4EC6-ADDC-87EAA88FE9DC}" srcId="{4A2CB591-86CB-46E0-886A-5E9C163AD270}" destId="{716B464C-DE4C-4D70-B9D0-6E6072E72949}" srcOrd="1" destOrd="0" parTransId="{3394C355-9558-4E99-819B-2C47CBCC3C19}" sibTransId="{7E380B74-68A2-4B77-A1C3-2701599443B3}"/>
    <dgm:cxn modelId="{DC3A0467-234E-451A-BC4C-229360EFD3A8}" type="presOf" srcId="{0D1E74E1-AD9E-4094-AF39-AC3E2CDA6A9E}" destId="{E6A6A3E5-DF5A-4997-A0BA-F59F2A742CA3}" srcOrd="0" destOrd="0" presId="urn:microsoft.com/office/officeart/2005/8/layout/target3"/>
    <dgm:cxn modelId="{AED1A710-1771-435E-8E29-00CF26449626}" type="presOf" srcId="{84F6594B-0BB1-46D5-9CEC-CB1F5EACE2DC}" destId="{38BABDE6-714E-4799-8B1E-439CE346B3CE}" srcOrd="0" destOrd="0" presId="urn:microsoft.com/office/officeart/2005/8/layout/target3"/>
    <dgm:cxn modelId="{ABE791D1-6A12-4A15-8B60-01C79A1DD108}" type="presOf" srcId="{84F6594B-0BB1-46D5-9CEC-CB1F5EACE2DC}" destId="{18101D99-6B6E-4D54-A6BA-0E1A4C6B6A51}" srcOrd="1" destOrd="0" presId="urn:microsoft.com/office/officeart/2005/8/layout/target3"/>
    <dgm:cxn modelId="{69112D25-5C6E-4032-9215-068925C6BCCA}" type="presOf" srcId="{4A2CB591-86CB-46E0-886A-5E9C163AD270}" destId="{90BDDD41-58D6-420E-8286-076A59E9E450}" srcOrd="0" destOrd="0" presId="urn:microsoft.com/office/officeart/2005/8/layout/target3"/>
    <dgm:cxn modelId="{3672160D-205D-4787-9C97-81F42BFC6E19}" type="presOf" srcId="{C5F59528-7EF7-42CD-AC8D-F4A3F2F9034A}" destId="{21826817-0F22-4A1B-8EBE-0DC2F80DC11B}" srcOrd="1" destOrd="0" presId="urn:microsoft.com/office/officeart/2005/8/layout/target3"/>
    <dgm:cxn modelId="{51B318E9-AFF8-4619-A41E-BFEC0A3A0ABE}" type="presOf" srcId="{716B464C-DE4C-4D70-B9D0-6E6072E72949}" destId="{3E4DFA65-4996-42AD-9628-75A8F4269150}" srcOrd="1" destOrd="0" presId="urn:microsoft.com/office/officeart/2005/8/layout/target3"/>
    <dgm:cxn modelId="{4587C25E-79D8-4908-8638-6C4D7F713A57}" type="presOf" srcId="{EE21BFC6-8D27-4A11-84D2-880B8143CD3B}" destId="{E8594789-053B-4998-9B7E-86A67D9A75E2}" srcOrd="1" destOrd="0" presId="urn:microsoft.com/office/officeart/2005/8/layout/target3"/>
    <dgm:cxn modelId="{A69EDDC6-883D-4C91-A952-E66340CA94AC}" type="presParOf" srcId="{90BDDD41-58D6-420E-8286-076A59E9E450}" destId="{6A76C042-542F-43B5-AC88-C97F871D47C7}" srcOrd="0" destOrd="0" presId="urn:microsoft.com/office/officeart/2005/8/layout/target3"/>
    <dgm:cxn modelId="{98D28D6F-16D3-4A64-BDC6-6AC7CDB1EF75}" type="presParOf" srcId="{90BDDD41-58D6-420E-8286-076A59E9E450}" destId="{D22AAE20-4A17-4923-8CF0-8666B79201B2}" srcOrd="1" destOrd="0" presId="urn:microsoft.com/office/officeart/2005/8/layout/target3"/>
    <dgm:cxn modelId="{3D1C6EC6-CB05-424D-8AA7-B78645568B22}" type="presParOf" srcId="{90BDDD41-58D6-420E-8286-076A59E9E450}" destId="{38BABDE6-714E-4799-8B1E-439CE346B3CE}" srcOrd="2" destOrd="0" presId="urn:microsoft.com/office/officeart/2005/8/layout/target3"/>
    <dgm:cxn modelId="{2CEF4D74-52A5-4DF1-870B-6183E879A434}" type="presParOf" srcId="{90BDDD41-58D6-420E-8286-076A59E9E450}" destId="{13DEBAEE-F535-4320-8D44-F573A0050454}" srcOrd="3" destOrd="0" presId="urn:microsoft.com/office/officeart/2005/8/layout/target3"/>
    <dgm:cxn modelId="{31D50550-2AD2-428D-9143-98A62A7E5E05}" type="presParOf" srcId="{90BDDD41-58D6-420E-8286-076A59E9E450}" destId="{8B8FDB5F-2358-4D6D-A3FB-A2DA97BB7157}" srcOrd="4" destOrd="0" presId="urn:microsoft.com/office/officeart/2005/8/layout/target3"/>
    <dgm:cxn modelId="{8B688755-DB22-40E6-9F75-2B448437551B}" type="presParOf" srcId="{90BDDD41-58D6-420E-8286-076A59E9E450}" destId="{BD11F66C-9547-404B-8714-9ABA7FECF984}" srcOrd="5" destOrd="0" presId="urn:microsoft.com/office/officeart/2005/8/layout/target3"/>
    <dgm:cxn modelId="{4DADDF91-7AA8-488E-9F7A-F7EBBFC4C97B}" type="presParOf" srcId="{90BDDD41-58D6-420E-8286-076A59E9E450}" destId="{5708CF93-E29E-4AD9-869C-316E2C5D0CE1}" srcOrd="6" destOrd="0" presId="urn:microsoft.com/office/officeart/2005/8/layout/target3"/>
    <dgm:cxn modelId="{AE8954B8-0265-40FD-B8B5-E046A4375626}" type="presParOf" srcId="{90BDDD41-58D6-420E-8286-076A59E9E450}" destId="{95B30289-65F1-4517-910A-1D36C8F014A6}" srcOrd="7" destOrd="0" presId="urn:microsoft.com/office/officeart/2005/8/layout/target3"/>
    <dgm:cxn modelId="{506B2DAC-FF5F-47FE-98D9-D6102987BF89}" type="presParOf" srcId="{90BDDD41-58D6-420E-8286-076A59E9E450}" destId="{88BEB3C0-0B37-49F3-85DD-4D1868F2688E}" srcOrd="8" destOrd="0" presId="urn:microsoft.com/office/officeart/2005/8/layout/target3"/>
    <dgm:cxn modelId="{672FDC0B-567F-4EA3-8035-9B1B3C07D0FF}" type="presParOf" srcId="{90BDDD41-58D6-420E-8286-076A59E9E450}" destId="{2A0F5C18-BF80-4977-BAB1-B12C83170953}" srcOrd="9" destOrd="0" presId="urn:microsoft.com/office/officeart/2005/8/layout/target3"/>
    <dgm:cxn modelId="{9EC6C507-8EDA-495B-8E4F-0B6D0ED1D11F}" type="presParOf" srcId="{90BDDD41-58D6-420E-8286-076A59E9E450}" destId="{61D6EDB4-AB6B-4550-9FEE-F4C7E0B18249}" srcOrd="10" destOrd="0" presId="urn:microsoft.com/office/officeart/2005/8/layout/target3"/>
    <dgm:cxn modelId="{5FB8C15B-325C-4A61-8902-14A3A09410BF}" type="presParOf" srcId="{90BDDD41-58D6-420E-8286-076A59E9E450}" destId="{E6A6A3E5-DF5A-4997-A0BA-F59F2A742CA3}" srcOrd="11" destOrd="0" presId="urn:microsoft.com/office/officeart/2005/8/layout/target3"/>
    <dgm:cxn modelId="{198CEF94-6A0F-41A5-A559-E7A515287439}" type="presParOf" srcId="{90BDDD41-58D6-420E-8286-076A59E9E450}" destId="{5E030B59-E02B-4D01-9B71-8CDAF6DF5DDE}" srcOrd="12" destOrd="0" presId="urn:microsoft.com/office/officeart/2005/8/layout/target3"/>
    <dgm:cxn modelId="{0602E353-4214-4F94-8003-EE314E663398}" type="presParOf" srcId="{90BDDD41-58D6-420E-8286-076A59E9E450}" destId="{3385C8D8-7C91-4D94-A4BF-29FA77A96405}" srcOrd="13" destOrd="0" presId="urn:microsoft.com/office/officeart/2005/8/layout/target3"/>
    <dgm:cxn modelId="{5A5F6B84-A4D0-4C9E-BA57-87D06C6FB040}" type="presParOf" srcId="{90BDDD41-58D6-420E-8286-076A59E9E450}" destId="{4C6BD893-520E-47B1-9A2F-FA477DF8A8A8}" srcOrd="14" destOrd="0" presId="urn:microsoft.com/office/officeart/2005/8/layout/target3"/>
    <dgm:cxn modelId="{A2DB82BA-7FE0-4F6B-AFF7-E797E0BA028A}" type="presParOf" srcId="{90BDDD41-58D6-420E-8286-076A59E9E450}" destId="{18101D99-6B6E-4D54-A6BA-0E1A4C6B6A51}" srcOrd="15" destOrd="0" presId="urn:microsoft.com/office/officeart/2005/8/layout/target3"/>
    <dgm:cxn modelId="{3B870666-6A6C-40A0-9788-94988AEA76A8}" type="presParOf" srcId="{90BDDD41-58D6-420E-8286-076A59E9E450}" destId="{3E4DFA65-4996-42AD-9628-75A8F4269150}" srcOrd="16" destOrd="0" presId="urn:microsoft.com/office/officeart/2005/8/layout/target3"/>
    <dgm:cxn modelId="{45C3E470-F119-454E-A3E6-90B0965810A1}" type="presParOf" srcId="{90BDDD41-58D6-420E-8286-076A59E9E450}" destId="{E8594789-053B-4998-9B7E-86A67D9A75E2}" srcOrd="17" destOrd="0" presId="urn:microsoft.com/office/officeart/2005/8/layout/target3"/>
    <dgm:cxn modelId="{DBDB712A-F004-41DB-B23B-E54FBECBD0A0}" type="presParOf" srcId="{90BDDD41-58D6-420E-8286-076A59E9E450}" destId="{99C1E390-4441-4080-8C21-090F95DEE960}" srcOrd="18" destOrd="0" presId="urn:microsoft.com/office/officeart/2005/8/layout/target3"/>
    <dgm:cxn modelId="{C4E9D5A3-8E5A-4693-97BD-C6DB0D2E1CC1}" type="presParOf" srcId="{90BDDD41-58D6-420E-8286-076A59E9E450}" destId="{21826817-0F22-4A1B-8EBE-0DC2F80DC11B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014DEAF-1C7C-4819-8C40-0AC2CF5579D8}" type="doc">
      <dgm:prSet loTypeId="urn:microsoft.com/office/officeart/2005/8/layout/vList4" loCatId="pictur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19F3271-65FB-4C3E-B7B9-6F34B778FA47}">
      <dgm:prSet phldrT="[Текст]"/>
      <dgm:spPr/>
      <dgm:t>
        <a:bodyPr/>
        <a:lstStyle/>
        <a:p>
          <a:r>
            <a:rPr lang="ru-RU" dirty="0" smtClean="0"/>
            <a:t>Целевая</a:t>
          </a:r>
          <a:endParaRPr lang="ru-RU" dirty="0"/>
        </a:p>
      </dgm:t>
    </dgm:pt>
    <dgm:pt modelId="{FDC4CF07-84FE-4949-ACAC-63232B891A1F}" type="parTrans" cxnId="{5D56C68D-6532-4AB9-9A86-C840854894E5}">
      <dgm:prSet/>
      <dgm:spPr/>
      <dgm:t>
        <a:bodyPr/>
        <a:lstStyle/>
        <a:p>
          <a:endParaRPr lang="ru-RU"/>
        </a:p>
      </dgm:t>
    </dgm:pt>
    <dgm:pt modelId="{3AFC64AD-6A16-4A6F-9597-BB08CA015E86}" type="sibTrans" cxnId="{5D56C68D-6532-4AB9-9A86-C840854894E5}">
      <dgm:prSet/>
      <dgm:spPr/>
      <dgm:t>
        <a:bodyPr/>
        <a:lstStyle/>
        <a:p>
          <a:endParaRPr lang="ru-RU"/>
        </a:p>
      </dgm:t>
    </dgm:pt>
    <dgm:pt modelId="{B2583B42-15F2-4167-8E18-14ED31A37EB6}">
      <dgm:prSet phldrT="[Текст]"/>
      <dgm:spPr/>
      <dgm:t>
        <a:bodyPr/>
        <a:lstStyle/>
        <a:p>
          <a:r>
            <a:rPr lang="ru-RU" dirty="0" smtClean="0"/>
            <a:t>Содержательная</a:t>
          </a:r>
          <a:endParaRPr lang="ru-RU" dirty="0"/>
        </a:p>
      </dgm:t>
    </dgm:pt>
    <dgm:pt modelId="{F117506E-8CCF-4523-B34B-542C45EC8343}" type="parTrans" cxnId="{781BF650-7BBE-41C8-8D78-9CF0EBA26E29}">
      <dgm:prSet/>
      <dgm:spPr/>
      <dgm:t>
        <a:bodyPr/>
        <a:lstStyle/>
        <a:p>
          <a:endParaRPr lang="ru-RU"/>
        </a:p>
      </dgm:t>
    </dgm:pt>
    <dgm:pt modelId="{C86B79FE-5B70-4262-B762-8330396AACA8}" type="sibTrans" cxnId="{781BF650-7BBE-41C8-8D78-9CF0EBA26E29}">
      <dgm:prSet/>
      <dgm:spPr/>
      <dgm:t>
        <a:bodyPr/>
        <a:lstStyle/>
        <a:p>
          <a:endParaRPr lang="ru-RU"/>
        </a:p>
      </dgm:t>
    </dgm:pt>
    <dgm:pt modelId="{759F5C0A-7E1E-4D50-9B2C-8C1C1A6FC3B5}">
      <dgm:prSet phldrT="[Текст]"/>
      <dgm:spPr/>
      <dgm:t>
        <a:bodyPr/>
        <a:lstStyle/>
        <a:p>
          <a:r>
            <a:rPr lang="ru-RU" dirty="0" smtClean="0"/>
            <a:t>Технологическая</a:t>
          </a:r>
          <a:endParaRPr lang="ru-RU" dirty="0"/>
        </a:p>
      </dgm:t>
    </dgm:pt>
    <dgm:pt modelId="{D456BE0A-61E0-455F-B615-F93587885F9B}" type="parTrans" cxnId="{D5E0630C-0052-4383-BA0B-DCD22606DB4D}">
      <dgm:prSet/>
      <dgm:spPr/>
      <dgm:t>
        <a:bodyPr/>
        <a:lstStyle/>
        <a:p>
          <a:endParaRPr lang="ru-RU"/>
        </a:p>
      </dgm:t>
    </dgm:pt>
    <dgm:pt modelId="{F9DDB2D2-DDFC-4688-8612-5149134C1B9A}" type="sibTrans" cxnId="{D5E0630C-0052-4383-BA0B-DCD22606DB4D}">
      <dgm:prSet/>
      <dgm:spPr/>
      <dgm:t>
        <a:bodyPr/>
        <a:lstStyle/>
        <a:p>
          <a:endParaRPr lang="ru-RU"/>
        </a:p>
      </dgm:t>
    </dgm:pt>
    <dgm:pt modelId="{7FF68C10-3DDC-46BA-932A-649CEE77DC9A}" type="pres">
      <dgm:prSet presAssocID="{1014DEAF-1C7C-4819-8C40-0AC2CF5579D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613240C-47B7-49F1-8CE9-A25127D92B62}" type="pres">
      <dgm:prSet presAssocID="{C19F3271-65FB-4C3E-B7B9-6F34B778FA47}" presName="comp" presStyleCnt="0"/>
      <dgm:spPr/>
    </dgm:pt>
    <dgm:pt modelId="{4DE905A9-B246-4817-A904-5E9A58DDEF51}" type="pres">
      <dgm:prSet presAssocID="{C19F3271-65FB-4C3E-B7B9-6F34B778FA47}" presName="box" presStyleLbl="node1" presStyleIdx="0" presStyleCnt="3"/>
      <dgm:spPr/>
      <dgm:t>
        <a:bodyPr/>
        <a:lstStyle/>
        <a:p>
          <a:endParaRPr lang="ru-RU"/>
        </a:p>
      </dgm:t>
    </dgm:pt>
    <dgm:pt modelId="{5927F00E-0BFF-4598-A31F-C8BC00567F49}" type="pres">
      <dgm:prSet presAssocID="{C19F3271-65FB-4C3E-B7B9-6F34B778FA47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EEDF0610-075B-4210-A778-E7D93B8CCA90}" type="pres">
      <dgm:prSet presAssocID="{C19F3271-65FB-4C3E-B7B9-6F34B778FA47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147F22-53AF-41FD-A638-06E1301F4AD5}" type="pres">
      <dgm:prSet presAssocID="{3AFC64AD-6A16-4A6F-9597-BB08CA015E86}" presName="spacer" presStyleCnt="0"/>
      <dgm:spPr/>
    </dgm:pt>
    <dgm:pt modelId="{E0B61318-553D-4D0E-9C51-D5FEE242C10D}" type="pres">
      <dgm:prSet presAssocID="{B2583B42-15F2-4167-8E18-14ED31A37EB6}" presName="comp" presStyleCnt="0"/>
      <dgm:spPr/>
    </dgm:pt>
    <dgm:pt modelId="{4C812ED3-E6C4-4EAB-BA4F-CE8A5EAF1867}" type="pres">
      <dgm:prSet presAssocID="{B2583B42-15F2-4167-8E18-14ED31A37EB6}" presName="box" presStyleLbl="node1" presStyleIdx="1" presStyleCnt="3"/>
      <dgm:spPr/>
      <dgm:t>
        <a:bodyPr/>
        <a:lstStyle/>
        <a:p>
          <a:endParaRPr lang="ru-RU"/>
        </a:p>
      </dgm:t>
    </dgm:pt>
    <dgm:pt modelId="{2CBB75FB-6A6A-44E8-9219-691C9AFD7528}" type="pres">
      <dgm:prSet presAssocID="{B2583B42-15F2-4167-8E18-14ED31A37EB6}" presName="img" presStyleLbl="fgImgPlace1" presStyleIdx="1" presStyleCnt="3"/>
      <dgm:spPr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5066475-6F38-42FF-B2E8-5DE739E93B2C}" type="pres">
      <dgm:prSet presAssocID="{B2583B42-15F2-4167-8E18-14ED31A37EB6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8F2363-4E7B-43E4-BC30-AE3C2BFA06C0}" type="pres">
      <dgm:prSet presAssocID="{C86B79FE-5B70-4262-B762-8330396AACA8}" presName="spacer" presStyleCnt="0"/>
      <dgm:spPr/>
    </dgm:pt>
    <dgm:pt modelId="{FD44CED1-9F20-45B7-99D5-A9765CF2A8C9}" type="pres">
      <dgm:prSet presAssocID="{759F5C0A-7E1E-4D50-9B2C-8C1C1A6FC3B5}" presName="comp" presStyleCnt="0"/>
      <dgm:spPr/>
    </dgm:pt>
    <dgm:pt modelId="{3BF5548B-546D-45BE-92E6-6F285AB4F9DC}" type="pres">
      <dgm:prSet presAssocID="{759F5C0A-7E1E-4D50-9B2C-8C1C1A6FC3B5}" presName="box" presStyleLbl="node1" presStyleIdx="2" presStyleCnt="3"/>
      <dgm:spPr/>
      <dgm:t>
        <a:bodyPr/>
        <a:lstStyle/>
        <a:p>
          <a:endParaRPr lang="ru-RU"/>
        </a:p>
      </dgm:t>
    </dgm:pt>
    <dgm:pt modelId="{D3A9C544-2377-47AB-B7B6-B1A0F3BA9166}" type="pres">
      <dgm:prSet presAssocID="{759F5C0A-7E1E-4D50-9B2C-8C1C1A6FC3B5}" presName="img" presStyleLbl="fgImgPlace1" presStyleIdx="2" presStyleCnt="3"/>
      <dgm:spPr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757738F-274C-4466-87F0-A77AE06CB895}" type="pres">
      <dgm:prSet presAssocID="{759F5C0A-7E1E-4D50-9B2C-8C1C1A6FC3B5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E0630C-0052-4383-BA0B-DCD22606DB4D}" srcId="{1014DEAF-1C7C-4819-8C40-0AC2CF5579D8}" destId="{759F5C0A-7E1E-4D50-9B2C-8C1C1A6FC3B5}" srcOrd="2" destOrd="0" parTransId="{D456BE0A-61E0-455F-B615-F93587885F9B}" sibTransId="{F9DDB2D2-DDFC-4688-8612-5149134C1B9A}"/>
    <dgm:cxn modelId="{4D0B219B-8FBA-4E31-A929-C1791BD1F221}" type="presOf" srcId="{C19F3271-65FB-4C3E-B7B9-6F34B778FA47}" destId="{EEDF0610-075B-4210-A778-E7D93B8CCA90}" srcOrd="1" destOrd="0" presId="urn:microsoft.com/office/officeart/2005/8/layout/vList4"/>
    <dgm:cxn modelId="{F0287BCF-FBBE-4A18-9FCA-23B9FCA648B4}" type="presOf" srcId="{B2583B42-15F2-4167-8E18-14ED31A37EB6}" destId="{4C812ED3-E6C4-4EAB-BA4F-CE8A5EAF1867}" srcOrd="0" destOrd="0" presId="urn:microsoft.com/office/officeart/2005/8/layout/vList4"/>
    <dgm:cxn modelId="{5D56C68D-6532-4AB9-9A86-C840854894E5}" srcId="{1014DEAF-1C7C-4819-8C40-0AC2CF5579D8}" destId="{C19F3271-65FB-4C3E-B7B9-6F34B778FA47}" srcOrd="0" destOrd="0" parTransId="{FDC4CF07-84FE-4949-ACAC-63232B891A1F}" sibTransId="{3AFC64AD-6A16-4A6F-9597-BB08CA015E86}"/>
    <dgm:cxn modelId="{8CF51EC1-511F-4CD3-BE9B-803D917A898F}" type="presOf" srcId="{B2583B42-15F2-4167-8E18-14ED31A37EB6}" destId="{F5066475-6F38-42FF-B2E8-5DE739E93B2C}" srcOrd="1" destOrd="0" presId="urn:microsoft.com/office/officeart/2005/8/layout/vList4"/>
    <dgm:cxn modelId="{781BF650-7BBE-41C8-8D78-9CF0EBA26E29}" srcId="{1014DEAF-1C7C-4819-8C40-0AC2CF5579D8}" destId="{B2583B42-15F2-4167-8E18-14ED31A37EB6}" srcOrd="1" destOrd="0" parTransId="{F117506E-8CCF-4523-B34B-542C45EC8343}" sibTransId="{C86B79FE-5B70-4262-B762-8330396AACA8}"/>
    <dgm:cxn modelId="{29A442DB-819B-49A3-BA6E-78FBBDFCC59C}" type="presOf" srcId="{C19F3271-65FB-4C3E-B7B9-6F34B778FA47}" destId="{4DE905A9-B246-4817-A904-5E9A58DDEF51}" srcOrd="0" destOrd="0" presId="urn:microsoft.com/office/officeart/2005/8/layout/vList4"/>
    <dgm:cxn modelId="{6AB0E202-09CA-4082-B249-EBFE85F3B9C1}" type="presOf" srcId="{759F5C0A-7E1E-4D50-9B2C-8C1C1A6FC3B5}" destId="{E757738F-274C-4466-87F0-A77AE06CB895}" srcOrd="1" destOrd="0" presId="urn:microsoft.com/office/officeart/2005/8/layout/vList4"/>
    <dgm:cxn modelId="{9D60E0F9-B2FC-4844-91B0-B003FEDEBAB8}" type="presOf" srcId="{1014DEAF-1C7C-4819-8C40-0AC2CF5579D8}" destId="{7FF68C10-3DDC-46BA-932A-649CEE77DC9A}" srcOrd="0" destOrd="0" presId="urn:microsoft.com/office/officeart/2005/8/layout/vList4"/>
    <dgm:cxn modelId="{D7539B58-B8B3-4C2D-937D-F64DCFFDEEBC}" type="presOf" srcId="{759F5C0A-7E1E-4D50-9B2C-8C1C1A6FC3B5}" destId="{3BF5548B-546D-45BE-92E6-6F285AB4F9DC}" srcOrd="0" destOrd="0" presId="urn:microsoft.com/office/officeart/2005/8/layout/vList4"/>
    <dgm:cxn modelId="{40CA6FBC-B85B-4573-B277-342B49946BF6}" type="presParOf" srcId="{7FF68C10-3DDC-46BA-932A-649CEE77DC9A}" destId="{C613240C-47B7-49F1-8CE9-A25127D92B62}" srcOrd="0" destOrd="0" presId="urn:microsoft.com/office/officeart/2005/8/layout/vList4"/>
    <dgm:cxn modelId="{5E533A0E-D712-438C-9980-28F8AD84E697}" type="presParOf" srcId="{C613240C-47B7-49F1-8CE9-A25127D92B62}" destId="{4DE905A9-B246-4817-A904-5E9A58DDEF51}" srcOrd="0" destOrd="0" presId="urn:microsoft.com/office/officeart/2005/8/layout/vList4"/>
    <dgm:cxn modelId="{6057C963-1B0C-4205-9F64-CC9DF5B37D7F}" type="presParOf" srcId="{C613240C-47B7-49F1-8CE9-A25127D92B62}" destId="{5927F00E-0BFF-4598-A31F-C8BC00567F49}" srcOrd="1" destOrd="0" presId="urn:microsoft.com/office/officeart/2005/8/layout/vList4"/>
    <dgm:cxn modelId="{3E953CDB-43ED-4555-BF4F-676B7C17BD42}" type="presParOf" srcId="{C613240C-47B7-49F1-8CE9-A25127D92B62}" destId="{EEDF0610-075B-4210-A778-E7D93B8CCA90}" srcOrd="2" destOrd="0" presId="urn:microsoft.com/office/officeart/2005/8/layout/vList4"/>
    <dgm:cxn modelId="{8A9390E5-3A90-4FD1-884B-0238288474B5}" type="presParOf" srcId="{7FF68C10-3DDC-46BA-932A-649CEE77DC9A}" destId="{CD147F22-53AF-41FD-A638-06E1301F4AD5}" srcOrd="1" destOrd="0" presId="urn:microsoft.com/office/officeart/2005/8/layout/vList4"/>
    <dgm:cxn modelId="{E2F21A39-6CAA-4E66-8281-26ABEA4D371F}" type="presParOf" srcId="{7FF68C10-3DDC-46BA-932A-649CEE77DC9A}" destId="{E0B61318-553D-4D0E-9C51-D5FEE242C10D}" srcOrd="2" destOrd="0" presId="urn:microsoft.com/office/officeart/2005/8/layout/vList4"/>
    <dgm:cxn modelId="{CE09750F-0D4A-4ED1-BA97-5C270003B30B}" type="presParOf" srcId="{E0B61318-553D-4D0E-9C51-D5FEE242C10D}" destId="{4C812ED3-E6C4-4EAB-BA4F-CE8A5EAF1867}" srcOrd="0" destOrd="0" presId="urn:microsoft.com/office/officeart/2005/8/layout/vList4"/>
    <dgm:cxn modelId="{7821E641-7601-41D0-AFF0-6A28048E8511}" type="presParOf" srcId="{E0B61318-553D-4D0E-9C51-D5FEE242C10D}" destId="{2CBB75FB-6A6A-44E8-9219-691C9AFD7528}" srcOrd="1" destOrd="0" presId="urn:microsoft.com/office/officeart/2005/8/layout/vList4"/>
    <dgm:cxn modelId="{870345F6-B930-4C26-83FF-4851BFB73BA5}" type="presParOf" srcId="{E0B61318-553D-4D0E-9C51-D5FEE242C10D}" destId="{F5066475-6F38-42FF-B2E8-5DE739E93B2C}" srcOrd="2" destOrd="0" presId="urn:microsoft.com/office/officeart/2005/8/layout/vList4"/>
    <dgm:cxn modelId="{5962D482-E404-4E27-BA6F-F14AD7B07BC2}" type="presParOf" srcId="{7FF68C10-3DDC-46BA-932A-649CEE77DC9A}" destId="{248F2363-4E7B-43E4-BC30-AE3C2BFA06C0}" srcOrd="3" destOrd="0" presId="urn:microsoft.com/office/officeart/2005/8/layout/vList4"/>
    <dgm:cxn modelId="{50BA15A6-4C64-4444-B56F-7358390C9DAD}" type="presParOf" srcId="{7FF68C10-3DDC-46BA-932A-649CEE77DC9A}" destId="{FD44CED1-9F20-45B7-99D5-A9765CF2A8C9}" srcOrd="4" destOrd="0" presId="urn:microsoft.com/office/officeart/2005/8/layout/vList4"/>
    <dgm:cxn modelId="{05F41039-2791-471C-B10E-0536A3377A6D}" type="presParOf" srcId="{FD44CED1-9F20-45B7-99D5-A9765CF2A8C9}" destId="{3BF5548B-546D-45BE-92E6-6F285AB4F9DC}" srcOrd="0" destOrd="0" presId="urn:microsoft.com/office/officeart/2005/8/layout/vList4"/>
    <dgm:cxn modelId="{AA96A89A-2E71-4F10-8343-37602CD23A8B}" type="presParOf" srcId="{FD44CED1-9F20-45B7-99D5-A9765CF2A8C9}" destId="{D3A9C544-2377-47AB-B7B6-B1A0F3BA9166}" srcOrd="1" destOrd="0" presId="urn:microsoft.com/office/officeart/2005/8/layout/vList4"/>
    <dgm:cxn modelId="{551A7193-FE05-4B32-A9D3-CFE12B51DBB5}" type="presParOf" srcId="{FD44CED1-9F20-45B7-99D5-A9765CF2A8C9}" destId="{E757738F-274C-4466-87F0-A77AE06CB895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0B8A32-8134-44C2-B4A1-E7718A8851DE}">
      <dsp:nvSpPr>
        <dsp:cNvPr id="0" name=""/>
        <dsp:cNvSpPr/>
      </dsp:nvSpPr>
      <dsp:spPr>
        <a:xfrm>
          <a:off x="4710265" y="3908339"/>
          <a:ext cx="3762633" cy="195983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0" tIns="0" rIns="0" bIns="396000" numCol="1" spcCol="1270" anchor="ctr" anchorCtr="0">
          <a:noAutofit/>
        </a:bodyPr>
        <a:lstStyle/>
        <a:p>
          <a:pPr marL="0" lvl="1" indent="0" algn="just" defTabSz="800100">
            <a:lnSpc>
              <a:spcPct val="90000"/>
            </a:lnSpc>
            <a:spcBef>
              <a:spcPct val="0"/>
            </a:spcBef>
            <a:spcAft>
              <a:spcPts val="324"/>
            </a:spcAft>
            <a:buChar char="••"/>
          </a:pPr>
          <a:r>
            <a:rPr lang="ru-RU" sz="1800" b="1" kern="1200" dirty="0" smtClean="0">
              <a:solidFill>
                <a:schemeClr val="bg1"/>
              </a:solidFill>
            </a:rPr>
            <a:t>Дни открытых дверей</a:t>
          </a:r>
          <a:endParaRPr lang="ru-RU" sz="1800" b="1" kern="1200" dirty="0">
            <a:solidFill>
              <a:schemeClr val="bg1"/>
            </a:solidFill>
          </a:endParaRPr>
        </a:p>
        <a:p>
          <a:pPr marL="0" lvl="1" indent="0" algn="just" defTabSz="800100">
            <a:lnSpc>
              <a:spcPct val="90000"/>
            </a:lnSpc>
            <a:spcBef>
              <a:spcPct val="0"/>
            </a:spcBef>
            <a:spcAft>
              <a:spcPts val="324"/>
            </a:spcAft>
            <a:buChar char="••"/>
          </a:pPr>
          <a:r>
            <a:rPr lang="ru-RU" sz="1800" b="1" kern="1200" dirty="0" smtClean="0">
              <a:solidFill>
                <a:schemeClr val="bg1"/>
              </a:solidFill>
            </a:rPr>
            <a:t>Консультации</a:t>
          </a:r>
          <a:endParaRPr lang="ru-RU" sz="1800" b="1" kern="1200" dirty="0">
            <a:solidFill>
              <a:schemeClr val="bg1"/>
            </a:solidFill>
          </a:endParaRPr>
        </a:p>
        <a:p>
          <a:pPr marL="0" lvl="1" indent="0" algn="just" defTabSz="800100">
            <a:lnSpc>
              <a:spcPct val="90000"/>
            </a:lnSpc>
            <a:spcBef>
              <a:spcPct val="0"/>
            </a:spcBef>
            <a:spcAft>
              <a:spcPts val="324"/>
            </a:spcAft>
            <a:buChar char="••"/>
          </a:pPr>
          <a:r>
            <a:rPr lang="ru-RU" sz="1800" b="1" kern="1200" dirty="0" smtClean="0">
              <a:solidFill>
                <a:schemeClr val="bg1"/>
              </a:solidFill>
            </a:rPr>
            <a:t>Родительский клуб</a:t>
          </a:r>
          <a:endParaRPr lang="ru-RU" sz="1800" b="1" kern="1200" dirty="0">
            <a:solidFill>
              <a:schemeClr val="bg1"/>
            </a:solidFill>
          </a:endParaRPr>
        </a:p>
        <a:p>
          <a:pPr marL="0" lvl="1" indent="0" algn="just" defTabSz="800100">
            <a:lnSpc>
              <a:spcPct val="90000"/>
            </a:lnSpc>
            <a:spcBef>
              <a:spcPct val="0"/>
            </a:spcBef>
            <a:spcAft>
              <a:spcPts val="324"/>
            </a:spcAft>
            <a:buChar char="••"/>
          </a:pPr>
          <a:r>
            <a:rPr lang="ru-RU" sz="1800" b="1" kern="1200" dirty="0" smtClean="0">
              <a:solidFill>
                <a:schemeClr val="bg1"/>
              </a:solidFill>
            </a:rPr>
            <a:t>Информационные бюллетени </a:t>
          </a:r>
          <a:endParaRPr lang="ru-RU" sz="1800" b="1" kern="1200" dirty="0">
            <a:solidFill>
              <a:schemeClr val="bg1"/>
            </a:solidFill>
          </a:endParaRPr>
        </a:p>
      </dsp:txBody>
      <dsp:txXfrm>
        <a:off x="5882106" y="4441349"/>
        <a:ext cx="2547741" cy="1383774"/>
      </dsp:txXfrm>
    </dsp:sp>
    <dsp:sp modelId="{EBB67D52-E404-45C4-B8EF-1E5C093B95BC}">
      <dsp:nvSpPr>
        <dsp:cNvPr id="0" name=""/>
        <dsp:cNvSpPr/>
      </dsp:nvSpPr>
      <dsp:spPr>
        <a:xfrm>
          <a:off x="16561" y="3972271"/>
          <a:ext cx="3762633" cy="183197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44000" tIns="68580" rIns="0" bIns="36000" numCol="1" spcCol="1270" anchor="b" anchorCtr="0">
          <a:noAutofit/>
        </a:bodyPr>
        <a:lstStyle/>
        <a:p>
          <a:pPr marL="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bg1"/>
              </a:solidFill>
            </a:rPr>
            <a:t>Библиотека</a:t>
          </a:r>
          <a:endParaRPr lang="ru-RU" sz="1800" b="1" kern="1200" dirty="0">
            <a:solidFill>
              <a:schemeClr val="bg1"/>
            </a:solidFill>
          </a:endParaRPr>
        </a:p>
        <a:p>
          <a:pPr marL="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bg1"/>
              </a:solidFill>
            </a:rPr>
            <a:t>Театральная студия</a:t>
          </a:r>
          <a:endParaRPr lang="ru-RU" sz="1800" b="1" kern="1200" dirty="0">
            <a:solidFill>
              <a:schemeClr val="bg1"/>
            </a:solidFill>
          </a:endParaRPr>
        </a:p>
        <a:p>
          <a:pPr marL="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bg1"/>
              </a:solidFill>
            </a:rPr>
            <a:t>Культурный центр</a:t>
          </a:r>
          <a:endParaRPr lang="ru-RU" sz="1800" b="1" kern="1200" dirty="0">
            <a:solidFill>
              <a:schemeClr val="bg1"/>
            </a:solidFill>
          </a:endParaRPr>
        </a:p>
        <a:p>
          <a:pPr marL="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bg1"/>
              </a:solidFill>
            </a:rPr>
            <a:t>Муниципалитет </a:t>
          </a:r>
          <a:endParaRPr lang="ru-RU" sz="1800" b="1" kern="1200" dirty="0">
            <a:solidFill>
              <a:schemeClr val="bg1"/>
            </a:solidFill>
          </a:endParaRPr>
        </a:p>
        <a:p>
          <a:pPr marL="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bg1"/>
              </a:solidFill>
            </a:rPr>
            <a:t>РЦ «В таланты с малых лет»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56803" y="4470506"/>
        <a:ext cx="2553359" cy="1293493"/>
      </dsp:txXfrm>
    </dsp:sp>
    <dsp:sp modelId="{67A1B3A1-19C5-445F-9425-0141F9C9F204}">
      <dsp:nvSpPr>
        <dsp:cNvPr id="0" name=""/>
        <dsp:cNvSpPr/>
      </dsp:nvSpPr>
      <dsp:spPr>
        <a:xfrm>
          <a:off x="4716804" y="6806"/>
          <a:ext cx="3762633" cy="1831970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0" tIns="144000" rIns="0" bIns="0" numCol="1" spcCol="1270" anchor="t" anchorCtr="0">
          <a:noAutofit/>
        </a:bodyPr>
        <a:lstStyle/>
        <a:p>
          <a:pPr marL="0" lvl="1" indent="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bg1"/>
              </a:solidFill>
            </a:rPr>
            <a:t>Совместные праздники</a:t>
          </a:r>
          <a:endParaRPr lang="ru-RU" sz="1800" b="1" kern="1200" dirty="0">
            <a:solidFill>
              <a:schemeClr val="bg1"/>
            </a:solidFill>
          </a:endParaRPr>
        </a:p>
        <a:p>
          <a:pPr marL="0" lvl="1" indent="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bg1"/>
              </a:solidFill>
            </a:rPr>
            <a:t>Выставки </a:t>
          </a:r>
          <a:endParaRPr lang="ru-RU" sz="1800" b="1" kern="1200" dirty="0">
            <a:solidFill>
              <a:schemeClr val="bg1"/>
            </a:solidFill>
          </a:endParaRPr>
        </a:p>
        <a:p>
          <a:pPr marL="0" lvl="1" indent="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bg1"/>
              </a:solidFill>
            </a:rPr>
            <a:t>Экскурсии </a:t>
          </a:r>
          <a:endParaRPr lang="ru-RU" sz="1800" b="1" kern="1200" dirty="0">
            <a:solidFill>
              <a:schemeClr val="bg1"/>
            </a:solidFill>
          </a:endParaRPr>
        </a:p>
        <a:p>
          <a:pPr marL="0" lvl="1" indent="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bg1"/>
              </a:solidFill>
            </a:rPr>
            <a:t>Игры, конкурсы</a:t>
          </a:r>
          <a:endParaRPr lang="ru-RU" sz="1800" b="1" kern="1200" dirty="0">
            <a:solidFill>
              <a:schemeClr val="bg1"/>
            </a:solidFill>
          </a:endParaRPr>
        </a:p>
        <a:p>
          <a:pPr marL="0" lvl="1" indent="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bg1"/>
              </a:solidFill>
            </a:rPr>
            <a:t>Мониторинг</a:t>
          </a:r>
          <a:endParaRPr lang="ru-RU" sz="1800" b="1" kern="1200" dirty="0">
            <a:solidFill>
              <a:schemeClr val="bg1"/>
            </a:solidFill>
          </a:endParaRPr>
        </a:p>
      </dsp:txBody>
      <dsp:txXfrm>
        <a:off x="5885836" y="47048"/>
        <a:ext cx="2553359" cy="1293493"/>
      </dsp:txXfrm>
    </dsp:sp>
    <dsp:sp modelId="{D2CF3113-D24F-46B3-9B8D-217569CEE7C3}">
      <dsp:nvSpPr>
        <dsp:cNvPr id="0" name=""/>
        <dsp:cNvSpPr/>
      </dsp:nvSpPr>
      <dsp:spPr>
        <a:xfrm>
          <a:off x="16561" y="6806"/>
          <a:ext cx="3762633" cy="183197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72000" tIns="144000" rIns="0" bIns="0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324"/>
            </a:spcAft>
            <a:buClrTx/>
            <a:buSzTx/>
            <a:buFontTx/>
            <a:buChar char="••"/>
            <a:tabLst/>
            <a:defRPr/>
          </a:pPr>
          <a:r>
            <a:rPr lang="ru-RU" sz="1800" b="1" kern="1200" dirty="0" smtClean="0">
              <a:solidFill>
                <a:schemeClr val="bg1"/>
              </a:solidFill>
            </a:rPr>
            <a:t>Педсоветы</a:t>
          </a:r>
          <a:endParaRPr lang="ru-RU" sz="1800" b="1" kern="1200" dirty="0">
            <a:solidFill>
              <a:schemeClr val="bg1"/>
            </a:solidFill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324"/>
            </a:spcAft>
            <a:buClrTx/>
            <a:buSzTx/>
            <a:buFontTx/>
            <a:buChar char="••"/>
            <a:tabLst/>
            <a:defRPr/>
          </a:pPr>
          <a:r>
            <a:rPr lang="ru-RU" sz="1800" b="1" kern="1200" dirty="0" smtClean="0">
              <a:solidFill>
                <a:schemeClr val="bg1"/>
              </a:solidFill>
            </a:rPr>
            <a:t>Совещания</a:t>
          </a:r>
          <a:endParaRPr lang="ru-RU" sz="1800" b="1" kern="1200" dirty="0">
            <a:solidFill>
              <a:schemeClr val="bg1"/>
            </a:solidFill>
          </a:endParaRPr>
        </a:p>
        <a:p>
          <a:pPr marL="0" lvl="1" indent="0" algn="l" defTabSz="800100">
            <a:lnSpc>
              <a:spcPct val="90000"/>
            </a:lnSpc>
            <a:spcBef>
              <a:spcPct val="0"/>
            </a:spcBef>
            <a:spcAft>
              <a:spcPts val="324"/>
            </a:spcAft>
            <a:buChar char="••"/>
          </a:pPr>
          <a:r>
            <a:rPr lang="ru-RU" sz="1800" b="1" kern="1200" dirty="0" smtClean="0">
              <a:solidFill>
                <a:schemeClr val="bg1"/>
              </a:solidFill>
            </a:rPr>
            <a:t>Творческие встречи</a:t>
          </a:r>
          <a:endParaRPr lang="ru-RU" sz="1800" b="1" kern="1200" dirty="0">
            <a:solidFill>
              <a:schemeClr val="bg1"/>
            </a:solidFill>
          </a:endParaRPr>
        </a:p>
        <a:p>
          <a:pPr marL="0" lvl="1" indent="0" algn="l" defTabSz="800100">
            <a:lnSpc>
              <a:spcPct val="90000"/>
            </a:lnSpc>
            <a:spcBef>
              <a:spcPct val="0"/>
            </a:spcBef>
            <a:spcAft>
              <a:spcPts val="324"/>
            </a:spcAft>
            <a:buChar char="••"/>
          </a:pPr>
          <a:r>
            <a:rPr lang="ru-RU" sz="1800" b="1" kern="1200" dirty="0" smtClean="0">
              <a:solidFill>
                <a:schemeClr val="bg1"/>
              </a:solidFill>
            </a:rPr>
            <a:t>Круглые столы</a:t>
          </a:r>
          <a:endParaRPr lang="ru-RU" sz="1800" b="1" kern="1200" dirty="0">
            <a:solidFill>
              <a:schemeClr val="bg1"/>
            </a:solidFill>
          </a:endParaRPr>
        </a:p>
        <a:p>
          <a:pPr marL="0" lvl="1" indent="0" algn="l" defTabSz="800100">
            <a:lnSpc>
              <a:spcPct val="90000"/>
            </a:lnSpc>
            <a:spcBef>
              <a:spcPct val="0"/>
            </a:spcBef>
            <a:spcAft>
              <a:spcPts val="324"/>
            </a:spcAft>
            <a:buChar char="••"/>
          </a:pPr>
          <a:r>
            <a:rPr lang="ru-RU" sz="1800" b="1" kern="1200" dirty="0" smtClean="0">
              <a:solidFill>
                <a:schemeClr val="bg1"/>
              </a:solidFill>
            </a:rPr>
            <a:t>Открытые уроки и НОД</a:t>
          </a:r>
          <a:endParaRPr lang="ru-RU" sz="1800" b="1" kern="1200" dirty="0">
            <a:solidFill>
              <a:schemeClr val="bg1"/>
            </a:solidFill>
          </a:endParaRPr>
        </a:p>
      </dsp:txBody>
      <dsp:txXfrm>
        <a:off x="56803" y="47048"/>
        <a:ext cx="2553359" cy="1293493"/>
      </dsp:txXfrm>
    </dsp:sp>
    <dsp:sp modelId="{98A57D24-6FC1-41A1-86A5-3BE325313C34}">
      <dsp:nvSpPr>
        <dsp:cNvPr id="0" name=""/>
        <dsp:cNvSpPr/>
      </dsp:nvSpPr>
      <dsp:spPr>
        <a:xfrm>
          <a:off x="2210308" y="877833"/>
          <a:ext cx="1987784" cy="1987784"/>
        </a:xfrm>
        <a:prstGeom prst="pieWedg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2792516" y="1460041"/>
        <a:ext cx="1405576" cy="1405576"/>
      </dsp:txXfrm>
    </dsp:sp>
    <dsp:sp modelId="{F2790A9B-9574-4243-9BCD-F623F7D0B2C2}">
      <dsp:nvSpPr>
        <dsp:cNvPr id="0" name=""/>
        <dsp:cNvSpPr/>
      </dsp:nvSpPr>
      <dsp:spPr>
        <a:xfrm rot="5400000">
          <a:off x="4278148" y="877845"/>
          <a:ext cx="1987759" cy="1987759"/>
        </a:xfrm>
        <a:prstGeom prst="pieWedge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8488" tIns="348488" rIns="348488" bIns="348488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900" kern="1200" dirty="0"/>
        </a:p>
      </dsp:txBody>
      <dsp:txXfrm rot="-5400000">
        <a:off x="4278148" y="1460046"/>
        <a:ext cx="1405558" cy="1405558"/>
      </dsp:txXfrm>
    </dsp:sp>
    <dsp:sp modelId="{E8745575-93F6-4A97-87D9-DBA28349C9F8}">
      <dsp:nvSpPr>
        <dsp:cNvPr id="0" name=""/>
        <dsp:cNvSpPr/>
      </dsp:nvSpPr>
      <dsp:spPr>
        <a:xfrm rot="10800000">
          <a:off x="4299157" y="2928957"/>
          <a:ext cx="1987759" cy="1987759"/>
        </a:xfrm>
        <a:prstGeom prst="pieWedg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8488" tIns="348488" rIns="348488" bIns="348488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900" kern="1200" dirty="0"/>
        </a:p>
      </dsp:txBody>
      <dsp:txXfrm rot="10800000">
        <a:off x="4299157" y="2928957"/>
        <a:ext cx="1405558" cy="1405558"/>
      </dsp:txXfrm>
    </dsp:sp>
    <dsp:sp modelId="{76DEF839-B6FF-4766-AFDE-E0E9A1DF6E59}">
      <dsp:nvSpPr>
        <dsp:cNvPr id="0" name=""/>
        <dsp:cNvSpPr/>
      </dsp:nvSpPr>
      <dsp:spPr>
        <a:xfrm rot="16200000">
          <a:off x="2228122" y="2935901"/>
          <a:ext cx="1987759" cy="1987759"/>
        </a:xfrm>
        <a:prstGeom prst="pieWedge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8488" tIns="348488" rIns="348488" bIns="348488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900" kern="1200" dirty="0"/>
        </a:p>
      </dsp:txBody>
      <dsp:txXfrm rot="5400000">
        <a:off x="2810323" y="2935901"/>
        <a:ext cx="1405558" cy="1405558"/>
      </dsp:txXfrm>
    </dsp:sp>
    <dsp:sp modelId="{BB2026E6-91B7-4F70-BF68-6115AB5D65EF}">
      <dsp:nvSpPr>
        <dsp:cNvPr id="0" name=""/>
        <dsp:cNvSpPr/>
      </dsp:nvSpPr>
      <dsp:spPr>
        <a:xfrm>
          <a:off x="3812090" y="2404117"/>
          <a:ext cx="871819" cy="758103"/>
        </a:xfrm>
        <a:prstGeom prst="circularArrow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A69E9DA5-D390-4F7E-95DB-3DCF780503C8}">
      <dsp:nvSpPr>
        <dsp:cNvPr id="0" name=""/>
        <dsp:cNvSpPr/>
      </dsp:nvSpPr>
      <dsp:spPr>
        <a:xfrm rot="10800000">
          <a:off x="3812090" y="2695695"/>
          <a:ext cx="871819" cy="758103"/>
        </a:xfrm>
        <a:prstGeom prst="circularArrow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76C042-542F-43B5-AC88-C97F871D47C7}">
      <dsp:nvSpPr>
        <dsp:cNvPr id="0" name=""/>
        <dsp:cNvSpPr/>
      </dsp:nvSpPr>
      <dsp:spPr>
        <a:xfrm>
          <a:off x="0" y="94449"/>
          <a:ext cx="5057810" cy="505781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8BABDE6-714E-4799-8B1E-439CE346B3CE}">
      <dsp:nvSpPr>
        <dsp:cNvPr id="0" name=""/>
        <dsp:cNvSpPr/>
      </dsp:nvSpPr>
      <dsp:spPr>
        <a:xfrm>
          <a:off x="2528905" y="94449"/>
          <a:ext cx="5900778" cy="5057810"/>
        </a:xfrm>
        <a:prstGeom prst="rect">
          <a:avLst/>
        </a:prstGeom>
        <a:solidFill>
          <a:srgbClr val="FF3300"/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err="1" smtClean="0"/>
            <a:t>Изодеятельность</a:t>
          </a:r>
          <a:endParaRPr lang="ru-RU" sz="3700" kern="1200" dirty="0"/>
        </a:p>
      </dsp:txBody>
      <dsp:txXfrm>
        <a:off x="2528905" y="94449"/>
        <a:ext cx="5900778" cy="809249"/>
      </dsp:txXfrm>
    </dsp:sp>
    <dsp:sp modelId="{8B8FDB5F-2358-4D6D-A3FB-A2DA97BB7157}">
      <dsp:nvSpPr>
        <dsp:cNvPr id="0" name=""/>
        <dsp:cNvSpPr/>
      </dsp:nvSpPr>
      <dsp:spPr>
        <a:xfrm>
          <a:off x="531070" y="903699"/>
          <a:ext cx="3995670" cy="399567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D11F66C-9547-404B-8714-9ABA7FECF984}">
      <dsp:nvSpPr>
        <dsp:cNvPr id="0" name=""/>
        <dsp:cNvSpPr/>
      </dsp:nvSpPr>
      <dsp:spPr>
        <a:xfrm>
          <a:off x="2528905" y="903699"/>
          <a:ext cx="5900778" cy="3995670"/>
        </a:xfrm>
        <a:prstGeom prst="rect">
          <a:avLst/>
        </a:prstGeom>
        <a:solidFill>
          <a:srgbClr val="99FF66"/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Музыкальное развитие</a:t>
          </a:r>
          <a:endParaRPr lang="ru-RU" sz="3700" kern="1200" dirty="0"/>
        </a:p>
      </dsp:txBody>
      <dsp:txXfrm>
        <a:off x="2528905" y="903699"/>
        <a:ext cx="5900778" cy="809249"/>
      </dsp:txXfrm>
    </dsp:sp>
    <dsp:sp modelId="{95B30289-65F1-4517-910A-1D36C8F014A6}">
      <dsp:nvSpPr>
        <dsp:cNvPr id="0" name=""/>
        <dsp:cNvSpPr/>
      </dsp:nvSpPr>
      <dsp:spPr>
        <a:xfrm>
          <a:off x="1062140" y="1712949"/>
          <a:ext cx="2933530" cy="293353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8BEB3C0-0B37-49F3-85DD-4D1868F2688E}">
      <dsp:nvSpPr>
        <dsp:cNvPr id="0" name=""/>
        <dsp:cNvSpPr/>
      </dsp:nvSpPr>
      <dsp:spPr>
        <a:xfrm>
          <a:off x="2528905" y="1712949"/>
          <a:ext cx="5900778" cy="2933530"/>
        </a:xfrm>
        <a:prstGeom prst="rect">
          <a:avLst/>
        </a:prstGeom>
        <a:solidFill>
          <a:srgbClr val="CC99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Художественная литература</a:t>
          </a:r>
          <a:endParaRPr lang="ru-RU" sz="3700" kern="1200" dirty="0"/>
        </a:p>
      </dsp:txBody>
      <dsp:txXfrm>
        <a:off x="2528905" y="1712949"/>
        <a:ext cx="5900778" cy="809249"/>
      </dsp:txXfrm>
    </dsp:sp>
    <dsp:sp modelId="{61D6EDB4-AB6B-4550-9FEE-F4C7E0B18249}">
      <dsp:nvSpPr>
        <dsp:cNvPr id="0" name=""/>
        <dsp:cNvSpPr/>
      </dsp:nvSpPr>
      <dsp:spPr>
        <a:xfrm>
          <a:off x="1593210" y="2522198"/>
          <a:ext cx="1871389" cy="187138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6A6A3E5-DF5A-4997-A0BA-F59F2A742CA3}">
      <dsp:nvSpPr>
        <dsp:cNvPr id="0" name=""/>
        <dsp:cNvSpPr/>
      </dsp:nvSpPr>
      <dsp:spPr>
        <a:xfrm>
          <a:off x="2528905" y="2522198"/>
          <a:ext cx="5900778" cy="1871389"/>
        </a:xfrm>
        <a:prstGeom prst="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Театральная деятельность</a:t>
          </a:r>
          <a:endParaRPr lang="ru-RU" sz="3700" kern="1200" dirty="0"/>
        </a:p>
      </dsp:txBody>
      <dsp:txXfrm>
        <a:off x="2528905" y="2522198"/>
        <a:ext cx="5900778" cy="809249"/>
      </dsp:txXfrm>
    </dsp:sp>
    <dsp:sp modelId="{3385C8D8-7C91-4D94-A4BF-29FA77A96405}">
      <dsp:nvSpPr>
        <dsp:cNvPr id="0" name=""/>
        <dsp:cNvSpPr/>
      </dsp:nvSpPr>
      <dsp:spPr>
        <a:xfrm>
          <a:off x="2124280" y="3331448"/>
          <a:ext cx="809249" cy="80924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C6BD893-520E-47B1-9A2F-FA477DF8A8A8}">
      <dsp:nvSpPr>
        <dsp:cNvPr id="0" name=""/>
        <dsp:cNvSpPr/>
      </dsp:nvSpPr>
      <dsp:spPr>
        <a:xfrm>
          <a:off x="2528905" y="3331448"/>
          <a:ext cx="5900778" cy="809249"/>
        </a:xfrm>
        <a:prstGeom prst="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Музейная педагогика</a:t>
          </a:r>
          <a:endParaRPr lang="ru-RU" sz="3700" kern="1200" dirty="0"/>
        </a:p>
      </dsp:txBody>
      <dsp:txXfrm>
        <a:off x="2528905" y="3331448"/>
        <a:ext cx="5900778" cy="80924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E905A9-B246-4817-A904-5E9A58DDEF51}">
      <dsp:nvSpPr>
        <dsp:cNvPr id="0" name=""/>
        <dsp:cNvSpPr/>
      </dsp:nvSpPr>
      <dsp:spPr>
        <a:xfrm>
          <a:off x="0" y="0"/>
          <a:ext cx="7560840" cy="166899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l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600" kern="1200" dirty="0" smtClean="0"/>
            <a:t>Целевая</a:t>
          </a:r>
          <a:endParaRPr lang="ru-RU" sz="5600" kern="1200" dirty="0"/>
        </a:p>
      </dsp:txBody>
      <dsp:txXfrm>
        <a:off x="1679067" y="0"/>
        <a:ext cx="5881772" cy="1668995"/>
      </dsp:txXfrm>
    </dsp:sp>
    <dsp:sp modelId="{5927F00E-0BFF-4598-A31F-C8BC00567F49}">
      <dsp:nvSpPr>
        <dsp:cNvPr id="0" name=""/>
        <dsp:cNvSpPr/>
      </dsp:nvSpPr>
      <dsp:spPr>
        <a:xfrm>
          <a:off x="166899" y="166899"/>
          <a:ext cx="1512168" cy="133519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812ED3-E6C4-4EAB-BA4F-CE8A5EAF1867}">
      <dsp:nvSpPr>
        <dsp:cNvPr id="0" name=""/>
        <dsp:cNvSpPr/>
      </dsp:nvSpPr>
      <dsp:spPr>
        <a:xfrm>
          <a:off x="0" y="1835895"/>
          <a:ext cx="7560840" cy="166899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l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600" kern="1200" dirty="0" smtClean="0"/>
            <a:t>Содержательная</a:t>
          </a:r>
          <a:endParaRPr lang="ru-RU" sz="5600" kern="1200" dirty="0"/>
        </a:p>
      </dsp:txBody>
      <dsp:txXfrm>
        <a:off x="1679067" y="1835895"/>
        <a:ext cx="5881772" cy="1668995"/>
      </dsp:txXfrm>
    </dsp:sp>
    <dsp:sp modelId="{2CBB75FB-6A6A-44E8-9219-691C9AFD7528}">
      <dsp:nvSpPr>
        <dsp:cNvPr id="0" name=""/>
        <dsp:cNvSpPr/>
      </dsp:nvSpPr>
      <dsp:spPr>
        <a:xfrm>
          <a:off x="166899" y="2002794"/>
          <a:ext cx="1512168" cy="133519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F5548B-546D-45BE-92E6-6F285AB4F9DC}">
      <dsp:nvSpPr>
        <dsp:cNvPr id="0" name=""/>
        <dsp:cNvSpPr/>
      </dsp:nvSpPr>
      <dsp:spPr>
        <a:xfrm>
          <a:off x="0" y="3671790"/>
          <a:ext cx="7560840" cy="166899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l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600" kern="1200" dirty="0" smtClean="0"/>
            <a:t>Технологическая</a:t>
          </a:r>
          <a:endParaRPr lang="ru-RU" sz="5600" kern="1200" dirty="0"/>
        </a:p>
      </dsp:txBody>
      <dsp:txXfrm>
        <a:off x="1679067" y="3671790"/>
        <a:ext cx="5881772" cy="1668995"/>
      </dsp:txXfrm>
    </dsp:sp>
    <dsp:sp modelId="{D3A9C544-2377-47AB-B7B6-B1A0F3BA9166}">
      <dsp:nvSpPr>
        <dsp:cNvPr id="0" name=""/>
        <dsp:cNvSpPr/>
      </dsp:nvSpPr>
      <dsp:spPr>
        <a:xfrm>
          <a:off x="166899" y="3838689"/>
          <a:ext cx="1512168" cy="133519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AC030F-52D1-4813-B79C-C3B37342033F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9C129D-6698-4104-B3B2-26A9AB39FA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348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C129D-6698-4104-B3B2-26A9AB39FAE9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21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9" y="273058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0" y="1435108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0"/>
            <a:ext cx="8875643" cy="331473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Модель сетевого взаимодействия </a:t>
            </a:r>
            <a:r>
              <a:rPr lang="en-US" sz="3600" dirty="0" smtClean="0"/>
              <a:t>II</a:t>
            </a:r>
            <a:r>
              <a:rPr lang="ru-RU" sz="3600" dirty="0" smtClean="0"/>
              <a:t> уровня </a:t>
            </a:r>
            <a:br>
              <a:rPr lang="ru-RU" sz="3600" dirty="0" smtClean="0"/>
            </a:br>
            <a:r>
              <a:rPr lang="ru-RU" sz="3600" dirty="0" smtClean="0"/>
              <a:t>ГБОУ детского сада №2192 «Росинка» </a:t>
            </a:r>
            <a:br>
              <a:rPr lang="ru-RU" sz="3600" dirty="0" smtClean="0"/>
            </a:br>
            <a:r>
              <a:rPr lang="ru-RU" sz="3600" dirty="0" smtClean="0"/>
              <a:t>по проекту «Московское образование: </a:t>
            </a:r>
            <a:br>
              <a:rPr lang="ru-RU" sz="3600" dirty="0" smtClean="0"/>
            </a:br>
            <a:r>
              <a:rPr lang="ru-RU" sz="3600" dirty="0" smtClean="0"/>
              <a:t>от младенчества до школы» </a:t>
            </a:r>
            <a:br>
              <a:rPr lang="ru-RU" sz="3600" dirty="0" smtClean="0"/>
            </a:br>
            <a:r>
              <a:rPr lang="ru-RU" sz="3600" dirty="0" smtClean="0"/>
              <a:t>РЦ «В таланты с малых лет»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786190"/>
            <a:ext cx="7715304" cy="2252666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>
              <a:spcBef>
                <a:spcPts val="0"/>
              </a:spcBef>
            </a:pPr>
            <a:r>
              <a:rPr lang="ru-RU" sz="4000" b="1" dirty="0" smtClean="0">
                <a:solidFill>
                  <a:schemeClr val="tx1"/>
                </a:solidFill>
              </a:rPr>
              <a:t>Преемственность </a:t>
            </a:r>
          </a:p>
          <a:p>
            <a:pPr>
              <a:spcBef>
                <a:spcPts val="0"/>
              </a:spcBef>
            </a:pPr>
            <a:r>
              <a:rPr lang="ru-RU" sz="4000" b="1" dirty="0" smtClean="0">
                <a:solidFill>
                  <a:schemeClr val="tx1"/>
                </a:solidFill>
              </a:rPr>
              <a:t>художественно-эстетического развития детей  дошкольного и младшего школьного возраста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571612"/>
            <a:ext cx="1785950" cy="1708316"/>
          </a:xfrm>
          <a:prstGeom prst="rect">
            <a:avLst/>
          </a:prstGeom>
          <a:noFill/>
        </p:spPr>
      </p:pic>
      <p:pic>
        <p:nvPicPr>
          <p:cNvPr id="5" name="Рисунок 6" descr="ГЕРБ букет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1643049"/>
            <a:ext cx="1207608" cy="15221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N651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264169" y="101693"/>
            <a:ext cx="2847855" cy="3071834"/>
          </a:xfrm>
          <a:prstGeom prst="rect">
            <a:avLst/>
          </a:prstGeom>
          <a:ln w="38100">
            <a:solidFill>
              <a:srgbClr val="FF5050"/>
            </a:solidFill>
          </a:ln>
        </p:spPr>
      </p:pic>
      <p:pic>
        <p:nvPicPr>
          <p:cNvPr id="7" name="Рисунок 6" descr="DSCN649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4294" y="203113"/>
            <a:ext cx="3286124" cy="3286124"/>
          </a:xfrm>
          <a:prstGeom prst="rect">
            <a:avLst/>
          </a:prstGeom>
          <a:ln w="38100">
            <a:solidFill>
              <a:srgbClr val="FF5050"/>
            </a:solidFill>
          </a:ln>
        </p:spPr>
      </p:pic>
      <p:pic>
        <p:nvPicPr>
          <p:cNvPr id="11" name="Рисунок 10" descr="DSCN649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3227483" y="987303"/>
            <a:ext cx="2474720" cy="1928826"/>
          </a:xfrm>
          <a:prstGeom prst="rect">
            <a:avLst/>
          </a:prstGeom>
          <a:ln w="38100">
            <a:solidFill>
              <a:srgbClr val="FF505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142844" y="4143380"/>
            <a:ext cx="3636095" cy="1938992"/>
          </a:xfrm>
          <a:prstGeom prst="rect">
            <a:avLst/>
          </a:prstGeom>
          <a:solidFill>
            <a:srgbClr val="FF5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ГБОУ СОШ №1191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Открытые уроки для педагогов ДОУ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Совещание по адаптации выпускников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DSCN6506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14772" y="3679528"/>
            <a:ext cx="4992241" cy="3016149"/>
          </a:xfrm>
          <a:prstGeom prst="rect">
            <a:avLst/>
          </a:prstGeom>
          <a:ln w="38100">
            <a:solidFill>
              <a:srgbClr val="FF5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4532" y="4192513"/>
            <a:ext cx="2247638" cy="1857388"/>
          </a:xfrm>
          <a:solidFill>
            <a:srgbClr val="FFCC00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Творческие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 вечера  школьников 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в детских садах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IMG_636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2629" y="218661"/>
            <a:ext cx="4381499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637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844" y="214290"/>
            <a:ext cx="4276430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5" descr="C:\Users\детский сад № 2304\Desktop\все фото\ярмарка\P100071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672" y="3667125"/>
            <a:ext cx="6396092" cy="295085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1" descr="DSCN436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517" y="5643808"/>
            <a:ext cx="1700468" cy="1138238"/>
          </a:xfrm>
          <a:prstGeom prst="rect">
            <a:avLst/>
          </a:prstGeom>
          <a:noFill/>
          <a:ln w="38100">
            <a:solidFill>
              <a:srgbClr val="92D050"/>
            </a:solidFill>
            <a:miter lim="800000"/>
            <a:headEnd/>
            <a:tailEnd/>
          </a:ln>
        </p:spPr>
      </p:pic>
      <p:pic>
        <p:nvPicPr>
          <p:cNvPr id="29699" name="Рисунок 2" descr="DSCN429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" y="98822"/>
            <a:ext cx="3452806" cy="1827609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29700" name="Рисунок 3" descr="DSCN429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9420" y="3002392"/>
            <a:ext cx="3886196" cy="2049065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29701" name="Рисунок 4" descr="DSCN4295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1" y="5306871"/>
            <a:ext cx="2636344" cy="1385634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29702" name="Рисунок 5" descr="DSCN4296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9293" y="202781"/>
            <a:ext cx="2625186" cy="2572940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29703" name="Рисунок 6" descr="DSCN4301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2149" y="177032"/>
            <a:ext cx="2335728" cy="2215754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29704" name="Рисунок 7" descr="DSCN4306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57554" y="5277678"/>
            <a:ext cx="2500329" cy="1423160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29705" name="Рисунок 8" descr="DSCN4300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2844" y="2161514"/>
            <a:ext cx="3500462" cy="1902086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42844" y="4214818"/>
            <a:ext cx="3071834" cy="120031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28" tIns="45715" rIns="91428" bIns="45715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Выставка детского творчества </a:t>
            </a:r>
            <a:endParaRPr lang="ru-RU" sz="24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в ГБОУ </a:t>
            </a:r>
            <a:r>
              <a:rPr lang="ru-RU" sz="2400" b="1" dirty="0">
                <a:solidFill>
                  <a:schemeClr val="tx1"/>
                </a:solidFill>
              </a:rPr>
              <a:t>СОШ №1191 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1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210948" y="249761"/>
            <a:ext cx="3082476" cy="3145348"/>
          </a:xfrm>
          <a:ln w="57150">
            <a:solidFill>
              <a:schemeClr val="accent6">
                <a:lumMod val="75000"/>
              </a:schemeClr>
            </a:solidFill>
          </a:ln>
        </p:spPr>
      </p:pic>
      <p:pic>
        <p:nvPicPr>
          <p:cNvPr id="5" name="Рисунок 4" descr="IMG_201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68685" y="2384326"/>
            <a:ext cx="6249614" cy="4217783"/>
          </a:xfrm>
          <a:prstGeom prst="rect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</p:pic>
      <p:pic>
        <p:nvPicPr>
          <p:cNvPr id="7" name="Рисунок 6" descr="IMG_201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536" y="5504268"/>
            <a:ext cx="3170322" cy="1217052"/>
          </a:xfrm>
          <a:prstGeom prst="rect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</p:pic>
      <p:pic>
        <p:nvPicPr>
          <p:cNvPr id="9" name="Рисунок 8" descr="IMG_2016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44208" y="281197"/>
            <a:ext cx="2566586" cy="1548936"/>
          </a:xfrm>
          <a:prstGeom prst="rect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3714744" y="82846"/>
            <a:ext cx="2557497" cy="175432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Практикум для педагогов ДОУ: «Преемственность методов и приемов обучению детей пению»  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327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43372" y="3643314"/>
            <a:ext cx="4857784" cy="3071834"/>
          </a:xfrm>
          <a:ln w="38100">
            <a:solidFill>
              <a:srgbClr val="FF505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511529" y="460517"/>
            <a:ext cx="3064994" cy="1938992"/>
          </a:xfrm>
          <a:prstGeom prst="rect">
            <a:avLst/>
          </a:prstGeom>
          <a:solidFill>
            <a:srgbClr val="FF5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+mj-lt"/>
                <a:ea typeface="Times New Roman"/>
                <a:cs typeface="Times New Roman"/>
              </a:rPr>
              <a:t>Заседание творческой группы по мониторингу развития воспитанников</a:t>
            </a:r>
            <a:endParaRPr lang="ru-RU" sz="2400" b="1" dirty="0">
              <a:solidFill>
                <a:schemeClr val="tx1"/>
              </a:solidFill>
              <a:latin typeface="+mj-lt"/>
              <a:ea typeface="Times New Roman"/>
              <a:cs typeface="Times New Roman"/>
            </a:endParaRPr>
          </a:p>
        </p:txBody>
      </p:sp>
      <p:pic>
        <p:nvPicPr>
          <p:cNvPr id="10" name="Рисунок 9" descr="IMG_271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47031" y="224863"/>
            <a:ext cx="4820080" cy="2687301"/>
          </a:xfrm>
          <a:prstGeom prst="rect">
            <a:avLst/>
          </a:prstGeom>
          <a:ln w="38100">
            <a:solidFill>
              <a:srgbClr val="FF5050"/>
            </a:solidFill>
          </a:ln>
        </p:spPr>
      </p:pic>
      <p:pic>
        <p:nvPicPr>
          <p:cNvPr id="11" name="Рисунок 10" descr="IMG_272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3214686"/>
            <a:ext cx="3802365" cy="2851775"/>
          </a:xfrm>
          <a:prstGeom prst="rect">
            <a:avLst/>
          </a:prstGeom>
          <a:ln w="38100">
            <a:solidFill>
              <a:srgbClr val="FF5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8" y="692696"/>
            <a:ext cx="2611751" cy="1725602"/>
          </a:xfrm>
          <a:solidFill>
            <a:srgbClr val="33CC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Совместная проектная деятельность «Письмо»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_3858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357562"/>
            <a:ext cx="4360670" cy="3270503"/>
          </a:xfrm>
          <a:ln w="38100">
            <a:solidFill>
              <a:srgbClr val="00B0F0"/>
            </a:solidFill>
          </a:ln>
        </p:spPr>
      </p:pic>
      <p:pic>
        <p:nvPicPr>
          <p:cNvPr id="5" name="Рисунок 4" descr="DSC_189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3786190"/>
            <a:ext cx="4150460" cy="2786082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6" name="Picture 3" descr="C:\Users\детский сад № 2304\Desktop\письма в школу\DSCN332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1" y="143279"/>
            <a:ext cx="4285711" cy="3214283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358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98500" y="3958884"/>
            <a:ext cx="6052501" cy="2786082"/>
          </a:xfrm>
          <a:prstGeom prst="rect">
            <a:avLst/>
          </a:prstGeom>
          <a:ln w="38100">
            <a:solidFill>
              <a:srgbClr val="CC3399"/>
            </a:solidFill>
          </a:ln>
        </p:spPr>
      </p:pic>
      <p:pic>
        <p:nvPicPr>
          <p:cNvPr id="6" name="Рисунок 5" descr="IMG_359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844" y="3985591"/>
            <a:ext cx="2571768" cy="2763078"/>
          </a:xfrm>
          <a:prstGeom prst="rect">
            <a:avLst/>
          </a:prstGeom>
          <a:ln w="38100">
            <a:solidFill>
              <a:srgbClr val="CC3399"/>
            </a:solidFill>
          </a:ln>
        </p:spPr>
      </p:pic>
      <p:pic>
        <p:nvPicPr>
          <p:cNvPr id="8" name="Содержимое 7" descr="IMG_3589.JPG"/>
          <p:cNvPicPr>
            <a:picLocks noGrp="1" noChangeAspect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4829" y="144716"/>
            <a:ext cx="5670059" cy="3423432"/>
          </a:xfrm>
          <a:ln w="38100">
            <a:solidFill>
              <a:srgbClr val="CC3399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6286512" y="1214422"/>
            <a:ext cx="2357454" cy="120032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Родительские собрания </a:t>
            </a:r>
          </a:p>
          <a:p>
            <a:pPr algn="ctr"/>
            <a:r>
              <a:rPr lang="ru-RU" sz="2400" b="1" dirty="0" smtClean="0"/>
              <a:t>в детском саду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IMG_0228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2540" y="204351"/>
            <a:ext cx="4732480" cy="2866840"/>
          </a:xfrm>
          <a:ln w="38100">
            <a:solidFill>
              <a:srgbClr val="00B0F0"/>
            </a:solidFill>
          </a:ln>
        </p:spPr>
      </p:pic>
      <p:pic>
        <p:nvPicPr>
          <p:cNvPr id="11" name="Рисунок 10" descr="IMG_023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25056" y="3476213"/>
            <a:ext cx="4915807" cy="3195273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5715008" y="651033"/>
            <a:ext cx="2754995" cy="19389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Дни открытых дверей для родителей будущих первоклассник</a:t>
            </a:r>
            <a:r>
              <a:rPr lang="ru-RU" sz="2400" dirty="0" smtClean="0"/>
              <a:t>ов</a:t>
            </a:r>
            <a:endParaRPr lang="ru-RU" sz="2400" dirty="0"/>
          </a:p>
        </p:txBody>
      </p:sp>
      <p:pic>
        <p:nvPicPr>
          <p:cNvPr id="5" name="Рисунок 4" descr="DSCN652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7673" y="3629646"/>
            <a:ext cx="2878652" cy="2924345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1" descr="DSCN420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575" y="3933056"/>
            <a:ext cx="4279445" cy="2796226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</p:pic>
      <p:pic>
        <p:nvPicPr>
          <p:cNvPr id="24579" name="Рисунок 2" descr="DSCN423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565866"/>
            <a:ext cx="3780031" cy="2052275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</p:pic>
      <p:pic>
        <p:nvPicPr>
          <p:cNvPr id="24580" name="Рисунок 3" descr="DSCN436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565866"/>
            <a:ext cx="3489624" cy="2500185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</p:pic>
      <p:pic>
        <p:nvPicPr>
          <p:cNvPr id="24581" name="Рисунок 4" descr="DSCN4333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0188" y="4274634"/>
            <a:ext cx="4360208" cy="2454648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785479" y="188640"/>
            <a:ext cx="3429025" cy="120031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91429" tIns="45714" rIns="91429" bIns="45714">
            <a:spAutoFit/>
          </a:bodyPr>
          <a:lstStyle/>
          <a:p>
            <a:pPr algn="ctr">
              <a:defRPr/>
            </a:pPr>
            <a:r>
              <a:rPr lang="ru-RU" sz="2400" b="1" dirty="0"/>
              <a:t>Концерт в </a:t>
            </a:r>
            <a:endParaRPr lang="ru-RU" sz="2400" b="1" dirty="0" smtClean="0"/>
          </a:p>
          <a:p>
            <a:pPr algn="ctr">
              <a:defRPr/>
            </a:pPr>
            <a:r>
              <a:rPr lang="ru-RU" sz="2400" b="1" dirty="0" smtClean="0"/>
              <a:t>ГБОУ </a:t>
            </a:r>
            <a:r>
              <a:rPr lang="ru-RU" sz="2400" b="1" dirty="0"/>
              <a:t>СОШ №</a:t>
            </a:r>
            <a:r>
              <a:rPr lang="ru-RU" sz="2400" b="1" dirty="0" smtClean="0"/>
              <a:t>1191 с воспитанниками ДОУ</a:t>
            </a:r>
            <a:r>
              <a:rPr lang="ru-RU" sz="2400" dirty="0" smtClean="0"/>
              <a:t>      </a:t>
            </a:r>
            <a:r>
              <a:rPr lang="ru-RU" dirty="0" smtClean="0"/>
              <a:t>                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348880"/>
            <a:ext cx="72728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 </a:t>
            </a:r>
            <a:endParaRPr lang="ru-RU" sz="4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3600" dirty="0"/>
          </a:p>
          <a:p>
            <a:pPr algn="ctr">
              <a:buNone/>
            </a:pPr>
            <a:r>
              <a:rPr lang="ru-RU" sz="2000" b="1" dirty="0" smtClean="0"/>
              <a:t>Руководитель проектно-творческой группы: </a:t>
            </a:r>
            <a:endParaRPr lang="ru-RU" sz="2000" b="1" dirty="0" smtClean="0">
              <a:sym typeface="Wingdings"/>
            </a:endParaRPr>
          </a:p>
          <a:p>
            <a:pPr lvl="0" algn="ctr"/>
            <a:r>
              <a:rPr lang="ru-RU" sz="2000" dirty="0" smtClean="0"/>
              <a:t>Старший воспитатель ГБОУ детского сада №2192 «Росинка» </a:t>
            </a:r>
          </a:p>
          <a:p>
            <a:pPr lvl="0" algn="ctr"/>
            <a:r>
              <a:rPr lang="ru-RU" sz="2000" b="1" dirty="0" smtClean="0"/>
              <a:t>Ковалева Ольга Георгиевна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42852"/>
            <a:ext cx="878687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Цель программы:</a:t>
            </a:r>
          </a:p>
          <a:p>
            <a:pPr algn="ctr"/>
            <a:endParaRPr lang="ru-RU" sz="2800" b="1" dirty="0" smtClean="0"/>
          </a:p>
          <a:p>
            <a:pPr algn="ctr"/>
            <a:r>
              <a:rPr lang="ru-RU" sz="2400" b="1" dirty="0" smtClean="0"/>
              <a:t>Совместная разработка и реализация модели взаимодействия образовательных учреждений, обеспечивающей преемственность  художественно - эстетического развития, способствующего  успешному обучению и воспитанию детей на последующих ступенях образования</a:t>
            </a:r>
            <a:endParaRPr lang="ru-RU" sz="2400" b="1" dirty="0">
              <a:latin typeface="+mj-lt"/>
            </a:endParaRPr>
          </a:p>
        </p:txBody>
      </p:sp>
      <p:pic>
        <p:nvPicPr>
          <p:cNvPr id="4" name="Рисунок 3" descr="IMG_367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2434" y="3547016"/>
            <a:ext cx="2928958" cy="3071822"/>
          </a:xfrm>
          <a:prstGeom prst="rect">
            <a:avLst/>
          </a:prstGeom>
          <a:noFill/>
          <a:ln w="38100">
            <a:solidFill>
              <a:srgbClr val="CC3399"/>
            </a:solidFill>
          </a:ln>
        </p:spPr>
      </p:pic>
      <p:pic>
        <p:nvPicPr>
          <p:cNvPr id="5" name="Рисунок 4" descr="CIMG693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08505" y="3571876"/>
            <a:ext cx="2571768" cy="3053241"/>
          </a:xfrm>
          <a:prstGeom prst="rect">
            <a:avLst/>
          </a:prstGeom>
          <a:ln w="38100">
            <a:solidFill>
              <a:srgbClr val="00CC66"/>
            </a:solidFill>
          </a:ln>
        </p:spPr>
      </p:pic>
      <p:pic>
        <p:nvPicPr>
          <p:cNvPr id="6" name="Рисунок 5" descr="лепка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7524" y="3551998"/>
            <a:ext cx="2464593" cy="3071834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24874" y="857232"/>
          <a:ext cx="8496000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877374" y="2445025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педагоги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8718" y="4127231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родители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93772" y="2457456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дети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7392" y="4162005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социум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5545" y="79513"/>
            <a:ext cx="8501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Модель социального партнерства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57158" y="1357298"/>
          <a:ext cx="8429684" cy="5246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2844" y="142852"/>
            <a:ext cx="72152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400" b="1" dirty="0" smtClean="0"/>
              <a:t>Годовые темы программы</a:t>
            </a:r>
            <a:endParaRPr lang="ru-RU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00232" y="1714488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2009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000232" y="2500306"/>
            <a:ext cx="9245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2010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000232" y="3286124"/>
            <a:ext cx="9235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2011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000232" y="4143380"/>
            <a:ext cx="903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2012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000232" y="4929198"/>
            <a:ext cx="9034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2013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887445867"/>
              </p:ext>
            </p:extLst>
          </p:nvPr>
        </p:nvGraphicFramePr>
        <p:xfrm>
          <a:off x="827584" y="1112550"/>
          <a:ext cx="7560840" cy="53407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699792" y="188640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Преемственность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05726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3023979"/>
            <a:ext cx="3714776" cy="178595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Открытый урок по музыке в 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ГБОУ СОШ №1191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для педагогов сетевого взаимодействия РЦ «В таланты с малых лет»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7021" y="1981647"/>
            <a:ext cx="2667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Грядунова</a:t>
            </a:r>
            <a:r>
              <a:rPr lang="ru-RU" dirty="0" smtClean="0"/>
              <a:t> В.Ю.</a:t>
            </a:r>
            <a:endParaRPr lang="ru-RU" dirty="0"/>
          </a:p>
        </p:txBody>
      </p:sp>
      <p:pic>
        <p:nvPicPr>
          <p:cNvPr id="16" name="Рисунок 15" descr="IMG_200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63242" y="3465012"/>
            <a:ext cx="4816880" cy="3253390"/>
          </a:xfrm>
          <a:prstGeom prst="rect">
            <a:avLst/>
          </a:prstGeom>
          <a:ln w="38100">
            <a:solidFill>
              <a:srgbClr val="FFFF66"/>
            </a:solidFill>
          </a:ln>
        </p:spPr>
      </p:pic>
      <p:pic>
        <p:nvPicPr>
          <p:cNvPr id="17" name="Рисунок 16" descr="IMG_200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2820" y="126727"/>
            <a:ext cx="2666789" cy="2713175"/>
          </a:xfrm>
          <a:prstGeom prst="rect">
            <a:avLst/>
          </a:prstGeom>
          <a:ln w="38100">
            <a:solidFill>
              <a:srgbClr val="FFFF66"/>
            </a:solidFill>
          </a:ln>
        </p:spPr>
      </p:pic>
      <p:pic>
        <p:nvPicPr>
          <p:cNvPr id="19" name="Рисунок 18" descr="IMG_200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5787" y="4989443"/>
            <a:ext cx="2138908" cy="1731763"/>
          </a:xfrm>
          <a:prstGeom prst="rect">
            <a:avLst/>
          </a:prstGeom>
          <a:ln w="38100">
            <a:solidFill>
              <a:srgbClr val="FFFF66"/>
            </a:solidFill>
          </a:ln>
        </p:spPr>
      </p:pic>
      <p:pic>
        <p:nvPicPr>
          <p:cNvPr id="20" name="Рисунок 19" descr="IMG_1997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6249" y="142852"/>
            <a:ext cx="4693131" cy="3067554"/>
          </a:xfrm>
          <a:prstGeom prst="rect">
            <a:avLst/>
          </a:prstGeom>
          <a:ln w="38100">
            <a:solidFill>
              <a:srgbClr val="FFFF66"/>
            </a:solidFill>
          </a:ln>
        </p:spPr>
      </p:pic>
      <p:pic>
        <p:nvPicPr>
          <p:cNvPr id="22" name="Рисунок 21" descr="IMG_2005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85576" y="5009322"/>
            <a:ext cx="1500623" cy="1702342"/>
          </a:xfrm>
          <a:prstGeom prst="rect">
            <a:avLst/>
          </a:prstGeom>
          <a:ln w="38100">
            <a:solidFill>
              <a:srgbClr val="FFFF6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008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0469" y="258766"/>
            <a:ext cx="5092217" cy="3063554"/>
          </a:xfrm>
          <a:prstGeom prst="rect">
            <a:avLst/>
          </a:prstGeom>
          <a:ln w="38100">
            <a:solidFill>
              <a:srgbClr val="CC3399"/>
            </a:solidFill>
          </a:ln>
        </p:spPr>
      </p:pic>
      <p:pic>
        <p:nvPicPr>
          <p:cNvPr id="8" name="Рисунок 7" descr="IMG_008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2682" y="3814779"/>
            <a:ext cx="4000528" cy="2857520"/>
          </a:xfrm>
          <a:prstGeom prst="rect">
            <a:avLst/>
          </a:prstGeom>
          <a:ln w="38100">
            <a:solidFill>
              <a:srgbClr val="CC3399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5715008" y="714356"/>
            <a:ext cx="3000396" cy="1938992"/>
          </a:xfrm>
          <a:prstGeom prst="rect">
            <a:avLst/>
          </a:prstGeom>
          <a:solidFill>
            <a:srgbClr val="CC66FF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Открытые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занятия в подготовительной к школе группы  для учителей</a:t>
            </a:r>
          </a:p>
        </p:txBody>
      </p:sp>
      <p:pic>
        <p:nvPicPr>
          <p:cNvPr id="10" name="Рисунок 9" descr="IMG_009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76306" y="3820160"/>
            <a:ext cx="4701266" cy="2824479"/>
          </a:xfrm>
          <a:prstGeom prst="rect">
            <a:avLst/>
          </a:prstGeom>
          <a:ln w="38100">
            <a:solidFill>
              <a:srgbClr val="CC3399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етский сад № 2304\Desktop\все фото\экскурсия в школу\DSCN319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4406" y="4745304"/>
            <a:ext cx="2571768" cy="200026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pic>
        <p:nvPicPr>
          <p:cNvPr id="4099" name="Picture 3" descr="C:\Users\детский сад № 2304\Desktop\все фото\экскурсия в школу\DSCN316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996952"/>
            <a:ext cx="4862344" cy="364675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pic>
        <p:nvPicPr>
          <p:cNvPr id="4100" name="Picture 4" descr="C:\Users\детский сад № 2304\Desktop\все фото\экскурсия в школу\DSCN318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867"/>
          <a:stretch/>
        </p:blipFill>
        <p:spPr bwMode="auto">
          <a:xfrm>
            <a:off x="5364088" y="214289"/>
            <a:ext cx="2449887" cy="327330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57158" y="500042"/>
            <a:ext cx="3286148" cy="193899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Экскурсия воспитанников ДОУ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 школьную библиотеку и на уроки первоклассникам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DSCN7756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60473" y="2439034"/>
            <a:ext cx="1971700" cy="2458206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N715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47" y="84085"/>
            <a:ext cx="4441856" cy="4631989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6" name="Рисунок 5" descr="DSCN715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62478" y="3079869"/>
            <a:ext cx="3171031" cy="3541440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30724" name="Рисунок 3" descr="DSCN714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424"/>
          <a:stretch>
            <a:fillRect/>
          </a:stretch>
        </p:blipFill>
        <p:spPr bwMode="auto">
          <a:xfrm>
            <a:off x="4724777" y="290606"/>
            <a:ext cx="2308634" cy="3038821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30725" name="Рисунок 6" descr="DSCN7153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600" y="127880"/>
            <a:ext cx="1800489" cy="1343112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30726" name="Рисунок 7" descr="DSCN7152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70" y="4944722"/>
            <a:ext cx="3453048" cy="1486957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30728" name="Рисунок 1" descr="DSCN7155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4118" y="4192392"/>
            <a:ext cx="2162018" cy="2560871"/>
          </a:xfrm>
          <a:prstGeom prst="rect">
            <a:avLst/>
          </a:prstGeom>
          <a:noFill/>
          <a:ln w="38100">
            <a:solidFill>
              <a:srgbClr val="92D05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1388</TotalTime>
  <Words>230</Words>
  <Application>Microsoft Office PowerPoint</Application>
  <PresentationFormat>Экран (4:3)</PresentationFormat>
  <Paragraphs>71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Модель сетевого взаимодействия II уровня  ГБОУ детского сада №2192 «Росинка»  по проекту «Московское образование:  от младенчества до школы»  РЦ «В таланты с малых лет» </vt:lpstr>
      <vt:lpstr>Презентация PowerPoint</vt:lpstr>
      <vt:lpstr>Презентация PowerPoint</vt:lpstr>
      <vt:lpstr>Презентация PowerPoint</vt:lpstr>
      <vt:lpstr>Презентация PowerPoint</vt:lpstr>
      <vt:lpstr>Открытый урок по музыке в  ГБОУ СОШ №1191 для педагогов сетевого взаимодействия РЦ «В таланты с малых лет»</vt:lpstr>
      <vt:lpstr>Презентация PowerPoint</vt:lpstr>
      <vt:lpstr>Презентация PowerPoint</vt:lpstr>
      <vt:lpstr>Презентация PowerPoint</vt:lpstr>
      <vt:lpstr>Презентация PowerPoint</vt:lpstr>
      <vt:lpstr>Творческие  вечера  школьников   в детских садах </vt:lpstr>
      <vt:lpstr>Презентация PowerPoint</vt:lpstr>
      <vt:lpstr>Презентация PowerPoint</vt:lpstr>
      <vt:lpstr>Презентация PowerPoint</vt:lpstr>
      <vt:lpstr>Совместная проектная деятельность «Письмо»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107</cp:revision>
  <dcterms:modified xsi:type="dcterms:W3CDTF">2012-02-16T19:49:47Z</dcterms:modified>
</cp:coreProperties>
</file>