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7"/>
  </p:notesMasterIdLst>
  <p:sldIdLst>
    <p:sldId id="284" r:id="rId4"/>
    <p:sldId id="273" r:id="rId5"/>
    <p:sldId id="283" r:id="rId6"/>
    <p:sldId id="294" r:id="rId7"/>
    <p:sldId id="285" r:id="rId8"/>
    <p:sldId id="286" r:id="rId9"/>
    <p:sldId id="288" r:id="rId10"/>
    <p:sldId id="287" r:id="rId11"/>
    <p:sldId id="268" r:id="rId12"/>
    <p:sldId id="256" r:id="rId13"/>
    <p:sldId id="279" r:id="rId14"/>
    <p:sldId id="270" r:id="rId15"/>
    <p:sldId id="29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XP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B55E7-E9D3-42EB-8493-57655EF0EA0F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B0B08-9CEE-4FF7-AFBF-BEAE5FC87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C5303C-922B-4C77-8D4E-4B0EB39283A4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5222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222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C3B26F9-BE9C-4019-A0FB-34139CA00A46}" type="slidenum">
              <a:rPr lang="ru-RU" sz="1200"/>
              <a:pPr algn="r"/>
              <a:t>1</a:t>
            </a:fld>
            <a:endParaRPr 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FD7600-A42A-4D64-A396-A3C110B94076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3D737-651B-4067-92BC-9E992112825E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D3A96-4A1A-483C-B285-24361880E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5C89C-4D21-4B9C-8D40-5362C4598112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7F1E3-75EE-40DB-A62C-DCFB29F53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0D52F-D8B5-4224-BC99-68D3E0EDB5CC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587EE-0C90-4CC4-9188-76A2A3C08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94D1F-D526-4031-B10B-19E0AD8F2E21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054E5-0A21-47A1-B4F6-6C3DF1C03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4FE8D-8C6E-4D8B-8253-971FA57F8396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7C300-DC11-4A69-B5B3-2EBDB5F82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12622-7AC9-4D80-9028-B8B3521F5CEA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C577A-E21D-486B-8071-4AE02BC37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7EDDF-EEFB-42AB-8C7C-0777A87C2B76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13752-7935-4292-B198-2276F2C87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3E8E9-CB22-4D0A-97BF-5556B66980E2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8F6B7-5E88-4359-9650-A293EEF94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CEDD5-6659-41BC-BF72-685317853ED5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2A89E-75DA-4EB7-A8DD-450CC4A08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89AD9-DAFA-4694-ADC1-6A4DCFB6A593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49A5D-045A-4CDF-9759-5D7586514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8BEEB-CF72-42FF-B4DB-9EA66B531CFD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D7F1E-962E-4CEE-AE35-1B1FF0092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49DF4-D9D8-4C5D-A341-3C91F1058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2A10A-3E5E-42BD-BD33-756B15A7F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F993F-2653-4CD3-933D-7AF7125C2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C4FBE-D5A7-4A77-8BCD-AC2FB6EA2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61AB8-3147-422E-A4E2-F789C5CF0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9FF11-141A-40BA-85E2-47F94E92F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3008-DA3E-41B2-9073-6DF8DEBB9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22A61-3399-48DB-8F0B-C4EC1B299A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78F58-9469-4574-8DF5-7BB6E8C09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0F937-97CD-468B-862D-8370A85C1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28794-106A-4D9A-92CC-C3299E2DF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D6FDC-F8B8-4D1F-8F0A-A359F06C4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lus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91432-09E6-4792-92EA-EF66209F0F1C}" type="datetimeFigureOut">
              <a:rPr lang="ru-RU" smtClean="0"/>
              <a:pPr/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B57E7-9226-43E1-B047-52BB944F49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5AA040-61A7-45C7-8D73-C92D558D402D}" type="datetimeFigureOut">
              <a:rPr lang="ru-RU"/>
              <a:pPr>
                <a:defRPr/>
              </a:pPr>
              <a:t>20.01.2002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D93D33-B227-4337-95E1-080D9B2EF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5531343-048C-47A4-9F5E-15A9A3886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med">
    <p:plus/>
    <p:sndAc>
      <p:stSnd>
        <p:snd r:embed="rId14" name="chimes.wav" builtIn="1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hyperlink" Target="http://www.funmedia.ru/up/photos/multik/multik322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N:\&#1089;&#1086;&#1083;&#1085;&#1094;&#1077;\Pust_vsegda_budet_solnce.mp3" TargetMode="Externa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6" descr="Рисунок1всапролбдю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4621213"/>
            <a:ext cx="3635375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 descr="18610075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48038" y="188913"/>
            <a:ext cx="24193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357290" y="2357430"/>
            <a:ext cx="6429420" cy="21431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Путешествие в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Солнечный город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7" name="Picture 2" descr="Картинка 21 из 170622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6951561" y="-142900"/>
            <a:ext cx="2192439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lus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000C0A8842C_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142844" y="2714620"/>
            <a:ext cx="9001156" cy="242889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12500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Частушки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2" descr="D:\анимашки\анимашки\насекомые\butterfly4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3214688"/>
            <a:ext cx="10668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D:\клипарты\насекомые\44c04be336cc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983202">
            <a:off x="1214438" y="3214688"/>
            <a:ext cx="1138237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5" descr="D:\анимашки\анимашки\насекомые\73b1a172ee4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327336">
            <a:off x="3508375" y="5092700"/>
            <a:ext cx="1465263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6" descr="D:\анимашки\анимашки\насекомые\butterfly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95750" y="295275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7" descr="D:\анимашки\анимашки\насекомые\butterfly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8063" y="5500688"/>
            <a:ext cx="78581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F:\солнце\_1_~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58592" y="-1"/>
            <a:ext cx="3056283" cy="2285993"/>
          </a:xfrm>
          <a:prstGeom prst="rect">
            <a:avLst/>
          </a:prstGeom>
          <a:noFill/>
        </p:spPr>
      </p:pic>
    </p:spTree>
  </p:cSld>
  <p:clrMapOvr>
    <a:masterClrMapping/>
  </p:clrMapOvr>
  <p:transition advTm="12010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солнце\солнце  copy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ust_vsegda_budet_solnc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162692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0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солнце\закачки\чаепить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5786446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солнце\neznaika1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34" descr="butterfly3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908050"/>
            <a:ext cx="1309687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WordArt 11"/>
          <p:cNvSpPr>
            <a:spLocks noChangeArrowheads="1" noChangeShapeType="1" noTextEdit="1"/>
          </p:cNvSpPr>
          <p:nvPr/>
        </p:nvSpPr>
        <p:spPr bwMode="auto">
          <a:xfrm>
            <a:off x="684213" y="2349500"/>
            <a:ext cx="8064500" cy="134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428596" y="2000240"/>
            <a:ext cx="8501122" cy="25003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Гимн Солнечного </a:t>
            </a:r>
          </a:p>
          <a:p>
            <a:pPr algn="ctr" rtl="0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города</a:t>
            </a:r>
            <a:endParaRPr lang="ru-RU" sz="3600" kern="10" spc="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plus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оформление классного уголка\0975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142960"/>
            <a:ext cx="542928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71736" y="571480"/>
            <a:ext cx="4805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/>
              <a:t>Я – Маг и Чародей!</a:t>
            </a:r>
            <a:endParaRPr lang="ru-RU" dirty="0"/>
          </a:p>
        </p:txBody>
      </p:sp>
    </p:spTree>
  </p:cSld>
  <p:clrMapOvr>
    <a:masterClrMapping/>
  </p:clrMapOvr>
  <p:transition spd="med">
    <p:plu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G:\солнце\прироgА ПАТИМАТ\bigimg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9004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солнце\фото анжела\фото природа\!!YS19~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9563" y="-228600"/>
            <a:ext cx="9763126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солнце\фото анжела\фото природа\0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солнце\фото анжела\фото природа\0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солнце\1188870904-1-image_jpe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18</Words>
  <Application>Microsoft Office PowerPoint</Application>
  <PresentationFormat>Экран (4:3)</PresentationFormat>
  <Paragraphs>9</Paragraphs>
  <Slides>13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Тема Office</vt:lpstr>
      <vt:lpstr>1_Тема Office</vt:lpstr>
      <vt:lpstr>1_Оформление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UserXP</cp:lastModifiedBy>
  <cp:revision>23</cp:revision>
  <dcterms:created xsi:type="dcterms:W3CDTF">2011-02-26T10:18:00Z</dcterms:created>
  <dcterms:modified xsi:type="dcterms:W3CDTF">2002-01-20T18:44:31Z</dcterms:modified>
</cp:coreProperties>
</file>