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4AF1C-C909-489E-B894-C8DEF075983B}" type="datetimeFigureOut">
              <a:rPr lang="ru-RU" smtClean="0"/>
              <a:t>01.04.2010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8BD8-915E-4922-95F0-F12DF2CE8F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143512"/>
            <a:ext cx="7500990" cy="1500198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Растения-хищники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1054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_155c9_ef12b0e2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3835775" cy="3929090"/>
          </a:xfrm>
          <a:prstGeom prst="rect">
            <a:avLst/>
          </a:prstGeom>
        </p:spPr>
      </p:pic>
      <p:pic>
        <p:nvPicPr>
          <p:cNvPr id="6" name="Рисунок 5" descr="0_97ef_c1025bd9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85727"/>
            <a:ext cx="3807475" cy="4772035"/>
          </a:xfrm>
          <a:prstGeom prst="rect">
            <a:avLst/>
          </a:prstGeom>
        </p:spPr>
      </p:pic>
      <p:pic>
        <p:nvPicPr>
          <p:cNvPr id="7" name="Рисунок 6" descr="2179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170272"/>
            <a:ext cx="1643074" cy="2440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636"/>
            <a:ext cx="8215370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Живут в бедных питательными веществами условиях и получают их так дополнительно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1222619575486475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3143254" cy="4191005"/>
          </a:xfrm>
          <a:prstGeom prst="rect">
            <a:avLst/>
          </a:prstGeom>
        </p:spPr>
      </p:pic>
      <p:pic>
        <p:nvPicPr>
          <p:cNvPr id="4" name="Рисунок 3" descr="0_7a09_602cbe5e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14290"/>
            <a:ext cx="4898593" cy="4231160"/>
          </a:xfrm>
          <a:prstGeom prst="rect">
            <a:avLst/>
          </a:prstGeom>
        </p:spPr>
      </p:pic>
      <p:pic>
        <p:nvPicPr>
          <p:cNvPr id="6" name="Рисунок 5" descr="3190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2928934"/>
            <a:ext cx="1460325" cy="1933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185736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Росянка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0_179b5_6eb48e96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14290"/>
            <a:ext cx="4929190" cy="3696893"/>
          </a:xfrm>
          <a:prstGeom prst="rect">
            <a:avLst/>
          </a:prstGeom>
        </p:spPr>
      </p:pic>
      <p:pic>
        <p:nvPicPr>
          <p:cNvPr id="4" name="Рисунок 3" descr="image0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000504"/>
            <a:ext cx="3857620" cy="2625325"/>
          </a:xfrm>
          <a:prstGeom prst="rect">
            <a:avLst/>
          </a:prstGeom>
        </p:spPr>
      </p:pic>
      <p:pic>
        <p:nvPicPr>
          <p:cNvPr id="6" name="Рисунок 5" descr="0_17355_a5ae6d84_X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428868"/>
            <a:ext cx="3413285" cy="3578805"/>
          </a:xfrm>
          <a:prstGeom prst="rect">
            <a:avLst/>
          </a:prstGeom>
        </p:spPr>
      </p:pic>
      <p:pic>
        <p:nvPicPr>
          <p:cNvPr id="7" name="Рисунок 6" descr="avatar_risunok_pchel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1000108"/>
            <a:ext cx="1309690" cy="1309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Росянки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английская   и    круглолистная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drosera_angl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26"/>
            <a:ext cx="3353013" cy="4720082"/>
          </a:xfrm>
          <a:prstGeom prst="rect">
            <a:avLst/>
          </a:prstGeom>
        </p:spPr>
      </p:pic>
      <p:pic>
        <p:nvPicPr>
          <p:cNvPr id="4" name="Рисунок 3" descr="Drosera_rotundifolia_L.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785926"/>
            <a:ext cx="3643338" cy="4860213"/>
          </a:xfrm>
          <a:prstGeom prst="rect">
            <a:avLst/>
          </a:prstGeom>
        </p:spPr>
      </p:pic>
      <p:pic>
        <p:nvPicPr>
          <p:cNvPr id="5" name="Рисунок 4" descr="9541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4714884"/>
            <a:ext cx="1324936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0"/>
            <a:ext cx="3429024" cy="22145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Венерина мухоловка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0_7a09_602cbe5e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4796967" cy="4143380"/>
          </a:xfrm>
          <a:prstGeom prst="rect">
            <a:avLst/>
          </a:prstGeom>
        </p:spPr>
      </p:pic>
      <p:pic>
        <p:nvPicPr>
          <p:cNvPr id="4" name="Рисунок 3" descr="0_2a6ec_e2d59c00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4282538" cy="3297554"/>
          </a:xfrm>
          <a:prstGeom prst="rect">
            <a:avLst/>
          </a:prstGeom>
        </p:spPr>
      </p:pic>
      <p:pic>
        <p:nvPicPr>
          <p:cNvPr id="5" name="Рисунок 4" descr="0_27994_a2d5f697_X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801125"/>
            <a:ext cx="3000396" cy="205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86388"/>
            <a:ext cx="3143272" cy="13573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Пузырчатка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0_1261e_698e548b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221" y="3068750"/>
            <a:ext cx="5676779" cy="3789250"/>
          </a:xfrm>
          <a:prstGeom prst="rect">
            <a:avLst/>
          </a:prstGeom>
        </p:spPr>
      </p:pic>
      <p:pic>
        <p:nvPicPr>
          <p:cNvPr id="4" name="Рисунок 3" descr="23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214810" cy="5011359"/>
          </a:xfrm>
          <a:prstGeom prst="rect">
            <a:avLst/>
          </a:prstGeom>
        </p:spPr>
      </p:pic>
      <p:pic>
        <p:nvPicPr>
          <p:cNvPr id="5" name="Рисунок 4" descr="puzirchat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-1"/>
            <a:ext cx="2643206" cy="3004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9058" cy="15001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Непентес (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кувшиночник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nepente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643182"/>
            <a:ext cx="3429024" cy="3973721"/>
          </a:xfrm>
          <a:prstGeom prst="rect">
            <a:avLst/>
          </a:prstGeom>
        </p:spPr>
      </p:pic>
      <p:pic>
        <p:nvPicPr>
          <p:cNvPr id="4" name="Рисунок 3" descr="2004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58683"/>
            <a:ext cx="5000660" cy="6477045"/>
          </a:xfrm>
          <a:prstGeom prst="rect">
            <a:avLst/>
          </a:prstGeom>
        </p:spPr>
      </p:pic>
      <p:pic>
        <p:nvPicPr>
          <p:cNvPr id="5" name="Рисунок 4" descr="0_aebe_c02c201c_X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500174"/>
            <a:ext cx="971552" cy="1066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2146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Возможно, где-то живут неоткрытые ещё наукой хищные растения, которые охотятся на грызунов, птиц и других крупных животных…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714884"/>
            <a:ext cx="6429420" cy="18573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Вам предлагается нарисовать их, написать, как они приманивают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 ловят добычу.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26432_prev_9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714620"/>
            <a:ext cx="1941815" cy="1857388"/>
          </a:xfrm>
          <a:prstGeom prst="rect">
            <a:avLst/>
          </a:prstGeom>
        </p:spPr>
      </p:pic>
      <p:pic>
        <p:nvPicPr>
          <p:cNvPr id="7" name="Рисунок 6" descr="8699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3500438"/>
            <a:ext cx="2285984" cy="2912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Растения-хищники</vt:lpstr>
      <vt:lpstr>Живут в бедных питательными веществами условиях и получают их так дополнительно</vt:lpstr>
      <vt:lpstr>Росянка</vt:lpstr>
      <vt:lpstr>Росянки  английская   и    круглолистная</vt:lpstr>
      <vt:lpstr>Венерина мухоловка</vt:lpstr>
      <vt:lpstr>Пузырчатка</vt:lpstr>
      <vt:lpstr>Непентес (кувшиночник)</vt:lpstr>
      <vt:lpstr>Возможно, где-то живут неоткрытые ещё наукой хищные растения, которые охотятся на грызунов, птиц и других крупных животных…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Растения-хищники</dc:title>
  <dc:creator>HOME</dc:creator>
  <cp:lastModifiedBy>HOME</cp:lastModifiedBy>
  <cp:revision>7</cp:revision>
  <dcterms:created xsi:type="dcterms:W3CDTF">2010-04-01T17:24:51Z</dcterms:created>
  <dcterms:modified xsi:type="dcterms:W3CDTF">2010-04-01T18:30:57Z</dcterms:modified>
</cp:coreProperties>
</file>