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F3BDA-B45B-4EBF-90FC-E3B4D0167312}" type="datetimeFigureOut">
              <a:rPr lang="ru-RU" smtClean="0"/>
              <a:pPr/>
              <a:t>16.02.2012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FA9085-5BA6-4288-9717-5327950F26D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9A29-E999-4500-AB1D-FC947372218A}" type="datetime1">
              <a:rPr lang="ru-RU" smtClean="0"/>
              <a:pPr/>
              <a:t>16.02.2012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Автор В.В.Котлов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0EAB7-9B47-49D0-AA9C-933EED3A091D}" type="datetime1">
              <a:rPr lang="ru-RU" smtClean="0"/>
              <a:pPr/>
              <a:t>16.02.2012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Автор В.В.Котлов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898B2-642B-4DBB-B55C-910BAF40B79A}" type="datetime1">
              <a:rPr lang="ru-RU" smtClean="0"/>
              <a:pPr/>
              <a:t>16.02.2012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Автор В.В.Котлов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EDEE3-B73C-484C-AC67-0D2F38EF8E97}" type="datetime1">
              <a:rPr lang="ru-RU" smtClean="0"/>
              <a:pPr/>
              <a:t>16.02.2012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Автор В.В.Котлов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AA77F-879E-4FA2-BE82-F3826C4F3492}" type="datetime1">
              <a:rPr lang="ru-RU" smtClean="0"/>
              <a:pPr/>
              <a:t>16.02.2012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Автор В.В.Котлов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F1892-20EC-4F5E-A7DD-C55E831B73C3}" type="datetime1">
              <a:rPr lang="ru-RU" smtClean="0"/>
              <a:pPr/>
              <a:t>16.02.2012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Автор В.В.Котлов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EFDC7-8C6C-4FC9-ACD5-97EC19527F42}" type="datetime1">
              <a:rPr lang="ru-RU" smtClean="0"/>
              <a:pPr/>
              <a:t>16.02.2012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Автор В.В.Котлов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91EC-C5F8-45F6-8C95-F5E940BD5C5D}" type="datetime1">
              <a:rPr lang="ru-RU" smtClean="0"/>
              <a:pPr/>
              <a:t>16.02.2012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Автор В.В.Котлов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AD49-D850-4B13-A271-FFC7ACA7EFFE}" type="datetime1">
              <a:rPr lang="ru-RU" smtClean="0"/>
              <a:pPr/>
              <a:t>16.02.2012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Автор В.В.Котлов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7166C-24FF-4663-9D4B-13F2BDF877F9}" type="datetime1">
              <a:rPr lang="ru-RU" smtClean="0"/>
              <a:pPr/>
              <a:t>16.02.2012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Автор В.В.Котлов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A4E35-3D85-44C4-AA2A-0AEB0BABE01A}" type="datetime1">
              <a:rPr lang="ru-RU" smtClean="0"/>
              <a:pPr/>
              <a:t>16.02.2012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Автор В.В.Котлов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E57B8-FF05-4EDD-B5BE-C6CD3410F071}" type="datetime1">
              <a:rPr lang="ru-RU" smtClean="0"/>
              <a:pPr/>
              <a:t>16.02.2012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 smtClean="0"/>
              <a:t>Автор В.В.Котлов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newsflash/>
  </p:transition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тор6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929058" y="711383"/>
            <a:ext cx="4786346" cy="2846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Первая медицинская помощь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при внезапной потере сознания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5852" y="4714884"/>
            <a:ext cx="7858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42910" y="4429132"/>
            <a:ext cx="80724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11 класс, урок  23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МБОУ Зареченская СОШ №2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п.Тоцкое Второе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преподаватель-организатор ОБЖ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Котлов Вадим Витальевич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7" y="928670"/>
            <a:ext cx="3261144" cy="3362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AD49-D850-4B13-A271-FFC7ACA7EFFE}" type="datetime1">
              <a:rPr lang="ru-RU" smtClean="0"/>
              <a:pPr/>
              <a:t>16.02.2012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Автор В.В.Котлов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57158" y="-44280"/>
            <a:ext cx="8429684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ПЯТЬ ЗАПОВЕДЕЙ: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ИЗБЕЖАТЬ ОБМОРОКОВ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Заповедь первая.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Старайся не носить тесной, стягивающей одежды. 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(Тугие воротнички и поясные ремни могут придать тебе очень бледный вид.)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Заповедь вторая.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Голодные диеты - это не только испытание силы воли.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(Полные люди тоже падают в голодные обмороки.)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Заповедь третья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Даже при простуде постарайся отлежаться 2-3 дня дома.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(Иначе не только у тебя могут быть проблемы.)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Заповедь четвертая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Утренняя гимнастика – прекрасная профилактика обмороков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(Не поленись лишний раз поднять ноги выше головы.)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Заповедь пятая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у тебя потемнело в глазах, не отчаивайся – это еще не обморок.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Главное - успей воспользоваться нашими советами.)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572008"/>
            <a:ext cx="262890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4429132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4643446"/>
            <a:ext cx="2357454" cy="1712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707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465E7-E45D-46D2-BE31-9C14910DE686}" type="datetime1">
              <a:rPr lang="ru-RU" smtClean="0"/>
              <a:pPr/>
              <a:t>16.02.2012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501650"/>
          </a:xfrm>
        </p:spPr>
        <p:txBody>
          <a:bodyPr/>
          <a:lstStyle/>
          <a:p>
            <a:r>
              <a:rPr lang="ru-RU" dirty="0" smtClean="0"/>
              <a:t>Автор В.В.Котлов</a:t>
            </a:r>
            <a:endParaRPr lang="ru-RU" dirty="0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500034" y="466021"/>
            <a:ext cx="885831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ЗАПОМНИ!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Обмороком называют только кратковременную потерю сознания</a:t>
            </a: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4143372" y="2221375"/>
            <a:ext cx="4643470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ПРЕДВЕСТНИКИ ОБМОРОКА: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вон в ушах;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потемнение или мелькание «мушек» в глазах;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головокружение и подташнивание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обледнение лица и нарушение координации движений.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500034" y="5314344"/>
            <a:ext cx="8143932" cy="1015663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Следующее, что обязательно сопровождает обморок, – побледнение кожных покровов и резкое снижение уровня артериального давления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2285992"/>
            <a:ext cx="271464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ECD1B-4BEA-4DD6-99F2-526DC4C8041B}" type="datetime1">
              <a:rPr lang="ru-RU" smtClean="0"/>
              <a:pPr/>
              <a:t>16.02.2012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Автор В.В.Котлов</a:t>
            </a:r>
            <a:endParaRPr lang="ru-RU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500034" y="642918"/>
            <a:ext cx="5000660" cy="570021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случаи скрытого кровотечения – нарушение внематочной беременности или кровоизлияние в яичник, кровоточащая язва двенадцатиперстной кишки или закрытая травма живота с повреждением внутренних органов;</a:t>
            </a:r>
            <a:endParaRPr lang="ru-RU" sz="1600" b="1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все случаи обезвоживания организма, вызванного потерей жидкости с обильным потом, многократной рвотой или поносом;</a:t>
            </a:r>
            <a:endParaRPr kumimoji="0" lang="ru-RU" sz="11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острые отравления различными токсичными веществами или интоксикация при таких заболеваниях, как грипп и пневмония;</a:t>
            </a:r>
            <a:endParaRPr lang="ru-RU" sz="1100" b="1" i="1" dirty="0" smtClean="0"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в душном помещении (гипоксический коллапс) или высокая температура окружающей среды (тепловой удар), быстрая смена положения тела при резком вставании (ортостатический  коллапс);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эмоциональные потрясения и волнующие ситуации;</a:t>
            </a:r>
            <a:endParaRPr lang="ru-RU" sz="1100" b="1" i="1" dirty="0" smtClean="0"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грубые нарушения сердечного ритма, сопровождающиеся кратковременной остановкой сердца. </a:t>
            </a:r>
            <a:endParaRPr kumimoji="0" lang="ru-RU" sz="11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29322" y="1643050"/>
            <a:ext cx="27605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ПРИЧИНЫ ОБМОРОКОВ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3214686"/>
            <a:ext cx="28575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855A2-3F43-4E97-B8A7-781B52D62195}" type="datetime1">
              <a:rPr lang="ru-RU" smtClean="0"/>
              <a:pPr/>
              <a:t>16.02.2012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Автор В.В.Котлов</a:t>
            </a:r>
            <a:endParaRPr lang="ru-RU" dirty="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357158" y="428604"/>
            <a:ext cx="8501122" cy="278608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4500562" y="2428868"/>
            <a:ext cx="0" cy="1825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>
            <a:off x="8286776" y="2357430"/>
            <a:ext cx="0" cy="325439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6500826" y="2428868"/>
            <a:ext cx="0" cy="1825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auto">
          <a:xfrm>
            <a:off x="7572396" y="2214554"/>
            <a:ext cx="3651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5" name="Line 2"/>
          <p:cNvSpPr>
            <a:spLocks noChangeShapeType="1"/>
          </p:cNvSpPr>
          <p:nvPr/>
        </p:nvSpPr>
        <p:spPr bwMode="auto">
          <a:xfrm>
            <a:off x="5357818" y="2214554"/>
            <a:ext cx="3651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073" name="Line 1"/>
          <p:cNvSpPr>
            <a:spLocks noChangeShapeType="1"/>
          </p:cNvSpPr>
          <p:nvPr/>
        </p:nvSpPr>
        <p:spPr bwMode="auto">
          <a:xfrm>
            <a:off x="3286116" y="2214554"/>
            <a:ext cx="3651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785786" y="515538"/>
            <a:ext cx="807249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СХЕМА РАЗВИТИЯ ОБМОРОКА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СКРЫТОЙ КРОВОПОТЕРЕ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357158" y="-980657"/>
            <a:ext cx="8501122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КРОВОПОТЕРЯ                      (ОЦК )                    (УОС )                    (АД )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ОЦК  - объем циркулирующей крови,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УОС  - ударный объем сердца,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    - артериальное давление.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3714744" y="4063280"/>
            <a:ext cx="5143536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ОСНОВНАЯ ПРИЧИНА ПОТЕРИ СОЗНАНИЯ ПРИ ОБМОРОКЕ – ИШЕМИЯ (ОБЕСКРОВЛИВАНИЕ) ГОЛОВНОГО МОЗГА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357562"/>
            <a:ext cx="2928958" cy="2839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CCB1-2C45-4621-9BE1-38AD055FA1E8}" type="datetime1">
              <a:rPr lang="ru-RU" smtClean="0"/>
              <a:pPr/>
              <a:t>16.02.2012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Автор В.В.Котлов</a:t>
            </a: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7158" y="395579"/>
            <a:ext cx="8429684" cy="92333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ПОЯВЛЕНИИ СИМПТОМА «ВАНЬКИ-ВСТАНЬКИ»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ИЛИ ЧАСТЫХ ПОВТОРНЫХ ОБМОРОКАХ СЛЕДУЕТ НЕМЕДЛЕННО ВЫЗВАТЬ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«СКОРУЮ ПОМОЩЬ»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500034" y="1988953"/>
            <a:ext cx="4357718" cy="406265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ЗАПОМНИ!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Симптом «Ваньки-встаньки», частые повторные обмороки и бледность кожных покровов - первые признаки скрытой кровопотери.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малом подозрении на внутреннее кровотечение необходима срочная госпитализация в хирургический стационар.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5" y="2143116"/>
            <a:ext cx="2350541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2869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AD49-D850-4B13-A271-FFC7ACA7EFFE}" type="datetime1">
              <a:rPr lang="ru-RU" smtClean="0"/>
              <a:pPr/>
              <a:t>16.02.2012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Автор В.В.Котлов</a:t>
            </a:r>
            <a:endParaRPr lang="ru-RU" dirty="0"/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>
            <a:off x="7786710" y="2285992"/>
            <a:ext cx="0" cy="1841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6286512" y="2285992"/>
            <a:ext cx="0" cy="1841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6858016" y="2071678"/>
            <a:ext cx="36671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4572000" y="2285992"/>
            <a:ext cx="0" cy="1841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5214942" y="2071678"/>
            <a:ext cx="3651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3286116" y="2071678"/>
            <a:ext cx="3651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1000100" y="-24296"/>
            <a:ext cx="81439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СХЕМА РАЗВИТИЯ ОБМОРОКА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ОБЕЗВОЖИВАНИИ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357158" y="1500174"/>
            <a:ext cx="8429684" cy="18466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ПОТЕРЯ ЖИДКОСТИ                                    (ОЦК)                       (УОС)                    (АД )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ОЦК - объем циркулирующей крови, 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УОС - ударный объем сердца, 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 - артериальное давление. 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3286116" y="1714488"/>
            <a:ext cx="1000132" cy="1588"/>
          </a:xfrm>
          <a:prstGeom prst="straightConnector1">
            <a:avLst/>
          </a:prstGeom>
          <a:ln w="19050">
            <a:tailEnd type="arrow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429256" y="1714488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7143768" y="1714488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>
            <a:off x="4501356" y="2285198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5400000">
            <a:off x="6215868" y="2285198"/>
            <a:ext cx="71438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>
            <a:off x="7750594" y="2321314"/>
            <a:ext cx="785818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428596" y="3500243"/>
            <a:ext cx="3714776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ЗАПОМНИ!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 обмороках, вызванных обезвоживанием организма, требуется немедленное восполнение потерянной жидкости и электролитов.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2285984" y="5111198"/>
            <a:ext cx="6858016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КОГДА МОЖЕТ ПРОИЗОЙТИ ОПАСНАЯ ДЛЯ ЖИЗНИ ПОТЕРЯ ЖИДКОСТИ?</a:t>
            </a: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 При частой рвоте и поносах (более 10 раз в сутки). </a:t>
            </a:r>
            <a:endParaRPr lang="ru-RU" sz="1400" i="1" dirty="0" smtClean="0">
              <a:solidFill>
                <a:srgbClr val="0070C0"/>
              </a:solidFill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 Во время тяжелой физической работы в жарком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влажном климате или помещении. </a:t>
            </a: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500438"/>
            <a:ext cx="250033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F1892-20EC-4F5E-A7DD-C55E831B73C3}" type="datetime1">
              <a:rPr lang="ru-RU" smtClean="0"/>
              <a:pPr/>
              <a:t>16.02.2012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Автор В.В.Котлов</a:t>
            </a:r>
            <a:endParaRPr lang="ru-RU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56594"/>
            <a:ext cx="4038600" cy="3013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28596" y="-169824"/>
            <a:ext cx="8358246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НЕОБХОДИМО СДЕЛАТЬ В ПЕРВЫЕ СЕКУНДЫ РАЗВИТИЯ ОБМОРОКА:</a:t>
            </a:r>
          </a:p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Убедиться в наличии пульса на сонной артерии.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 Положить больного на спину.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 Расстегнуть ворот одежды.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 Ослабить поясной ремень.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 Приподнять ноги.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 Поднести к носу ватку с нашатырным спиртом.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 Надавить указательным пальцем в точку у перегородки носа.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4572008"/>
            <a:ext cx="22860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4572008"/>
            <a:ext cx="2517815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4572008"/>
            <a:ext cx="1857388" cy="1630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AD49-D850-4B13-A271-FFC7ACA7EFFE}" type="datetime1">
              <a:rPr lang="ru-RU" smtClean="0"/>
              <a:pPr/>
              <a:t>16.02.2012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Автор В.В.Котлов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285852" y="582961"/>
            <a:ext cx="7000924" cy="141577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В ТЕЧЕНИЕ ТРЕХ МИНУТ БОЛЬНОЙ НЕ ПРИХОДИТ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СОЗНАНИЕ, ЕГО СЛЕДУЕТ СКОРЕЕ ПОВЕРНУТЬ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ЖИВОТ И ПРИЛОЖИТЬ К ГОЛОВЕ ХОЛОД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500034" y="2639549"/>
            <a:ext cx="364333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ЗАПОМНИ! </a:t>
            </a:r>
          </a:p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любом виде обморока, даже если потеря сознания продолжалась не более 1-2 минут, следует обратиться к врачу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2786058"/>
            <a:ext cx="4228977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AD49-D850-4B13-A271-FFC7ACA7EFFE}" type="datetime1">
              <a:rPr lang="ru-RU" smtClean="0"/>
              <a:pPr/>
              <a:t>16.02.2012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Автор В.В.Котлов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28596" y="-650123"/>
            <a:ext cx="850112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СХЕМА ОКАЗАНИЯ ПЕРВОЙ ПОМОЩИ</a:t>
            </a:r>
          </a:p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 ВНЕЗАПНОЙ ПОТЕРЕ СОЗНАНИЯ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(при сохранении пульса на сонной артерии)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Убедиться в наличии пульса на сонной артерии.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Приподнять ноги, расстегнуть ворот сорочки, ослабить галстук и поясной ремень.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Поднести к носу ватку с нашатырным спиртом или надавить на болевую точку.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в течение 3 минут сознание не появилось, нужно повернуть пациента на живот и приложить холод к голове.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 всех случаях обморока необходимо вызвать врача.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4857752" y="4245669"/>
            <a:ext cx="3857652" cy="224676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 Е Д О П У С Т И М О  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 Прикладывать грелку к животу или пояснице при повторных обмороках и симптоме «Ваньки-встаньки»;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 Скрывать случаи обмороков от близких и врачей.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4143380"/>
            <a:ext cx="1571636" cy="210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735</Words>
  <Application>Microsoft Office PowerPoint</Application>
  <PresentationFormat>Экран (4:3)</PresentationFormat>
  <Paragraphs>127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тор6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54</cp:revision>
  <dcterms:modified xsi:type="dcterms:W3CDTF">2012-02-16T08:15:56Z</dcterms:modified>
</cp:coreProperties>
</file>