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83DA33-E2CC-4086-8B35-FC9221B054C8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1B1A4-EABA-4F72-86D7-C43C8C99E11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текст3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61B1A4-EABA-4F72-86D7-C43C8C99E113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DBC9-F805-4B3C-9A2B-936289F40EE5}" type="datetimeFigureOut">
              <a:rPr lang="ru-RU" smtClean="0"/>
              <a:t>10.02.2012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703BAC3-6651-47E3-8AC4-5F3A685DF2F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DBC9-F805-4B3C-9A2B-936289F40EE5}" type="datetimeFigureOut">
              <a:rPr lang="ru-RU" smtClean="0"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3BAC3-6651-47E3-8AC4-5F3A685DF2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DBC9-F805-4B3C-9A2B-936289F40EE5}" type="datetimeFigureOut">
              <a:rPr lang="ru-RU" smtClean="0"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3BAC3-6651-47E3-8AC4-5F3A685DF2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DBC9-F805-4B3C-9A2B-936289F40EE5}" type="datetimeFigureOut">
              <a:rPr lang="ru-RU" smtClean="0"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3BAC3-6651-47E3-8AC4-5F3A685DF2F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DBC9-F805-4B3C-9A2B-936289F40EE5}" type="datetimeFigureOut">
              <a:rPr lang="ru-RU" smtClean="0"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703BAC3-6651-47E3-8AC4-5F3A685DF2F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DBC9-F805-4B3C-9A2B-936289F40EE5}" type="datetimeFigureOut">
              <a:rPr lang="ru-RU" smtClean="0"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3BAC3-6651-47E3-8AC4-5F3A685DF2F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DBC9-F805-4B3C-9A2B-936289F40EE5}" type="datetimeFigureOut">
              <a:rPr lang="ru-RU" smtClean="0"/>
              <a:t>10.02.2012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3BAC3-6651-47E3-8AC4-5F3A685DF2F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DBC9-F805-4B3C-9A2B-936289F40EE5}" type="datetimeFigureOut">
              <a:rPr lang="ru-RU" smtClean="0"/>
              <a:t>10.02.2012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3BAC3-6651-47E3-8AC4-5F3A685DF2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DBC9-F805-4B3C-9A2B-936289F40EE5}" type="datetimeFigureOut">
              <a:rPr lang="ru-RU" smtClean="0"/>
              <a:t>10.02.2012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3BAC3-6651-47E3-8AC4-5F3A685DF2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DBC9-F805-4B3C-9A2B-936289F40EE5}" type="datetimeFigureOut">
              <a:rPr lang="ru-RU" smtClean="0"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3BAC3-6651-47E3-8AC4-5F3A685DF2F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DBC9-F805-4B3C-9A2B-936289F40EE5}" type="datetimeFigureOut">
              <a:rPr lang="ru-RU" smtClean="0"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703BAC3-6651-47E3-8AC4-5F3A685DF2F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ADFDBC9-F805-4B3C-9A2B-936289F40EE5}" type="datetimeFigureOut">
              <a:rPr lang="ru-RU" smtClean="0"/>
              <a:t>10.02.2012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703BAC3-6651-47E3-8AC4-5F3A685DF2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audio" Target="../media/audio1.wav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slide" Target="slide3.xml"/><Relationship Id="rId17" Type="http://schemas.openxmlformats.org/officeDocument/2006/relationships/slide" Target="slide7.xml"/><Relationship Id="rId2" Type="http://schemas.openxmlformats.org/officeDocument/2006/relationships/notesSlide" Target="../notesSlides/notesSlide1.xml"/><Relationship Id="rId16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slide" Target="slide5.xml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slide" Target="slide2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941168"/>
            <a:ext cx="6400800" cy="1600200"/>
          </a:xfrm>
        </p:spPr>
        <p:txBody>
          <a:bodyPr/>
          <a:lstStyle/>
          <a:p>
            <a:pPr algn="r"/>
            <a:r>
              <a:rPr lang="ru-RU" dirty="0" smtClean="0"/>
              <a:t>МБОУ СОШ № 28</a:t>
            </a:r>
          </a:p>
          <a:p>
            <a:pPr algn="r"/>
            <a:r>
              <a:rPr lang="ru-RU" dirty="0" smtClean="0"/>
              <a:t>с</a:t>
            </a:r>
            <a:r>
              <a:rPr lang="ru-RU" dirty="0" smtClean="0"/>
              <a:t>т. Тамань</a:t>
            </a:r>
          </a:p>
          <a:p>
            <a:pPr algn="r"/>
            <a:r>
              <a:rPr lang="ru-RU" dirty="0" err="1" smtClean="0"/>
              <a:t>Саглай</a:t>
            </a:r>
            <a:r>
              <a:rPr lang="ru-RU" dirty="0" smtClean="0"/>
              <a:t> Ирина Владимировна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6868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8 </a:t>
            </a:r>
            <a:br>
              <a:rPr lang="ru-RU" dirty="0" smtClean="0"/>
            </a:br>
            <a:r>
              <a:rPr lang="ru-RU" dirty="0" smtClean="0"/>
              <a:t>Средства художественной изобразительности</a:t>
            </a:r>
            <a:endParaRPr lang="ru-RU" dirty="0"/>
          </a:p>
        </p:txBody>
      </p:sp>
      <p:pic>
        <p:nvPicPr>
          <p:cNvPr id="7170" name="Picture 2" descr="C:\Users\Учитель\Desktop\я модератор\uchmet_120_6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1143000" cy="571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04248" y="188640"/>
            <a:ext cx="1901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Готовимся к ЕГЭ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79512" y="188640"/>
            <a:ext cx="874846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924944"/>
            <a:ext cx="280831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179512" y="328498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79512" y="371703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79512" y="407707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79512" y="443711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79512" y="479715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79512" y="515719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179512" y="558924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179512" y="594928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179512" y="630932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059832" y="2996952"/>
            <a:ext cx="596207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кругленный прямоугольник 15"/>
          <p:cNvSpPr/>
          <p:nvPr/>
        </p:nvSpPr>
        <p:spPr>
          <a:xfrm>
            <a:off x="5076056" y="3501008"/>
            <a:ext cx="2664296" cy="2376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!</a:t>
            </a:r>
            <a:endParaRPr lang="ru-RU" sz="96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906022" y="2852936"/>
            <a:ext cx="7237978" cy="379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23728" y="2924944"/>
            <a:ext cx="7020272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987824" y="3501009"/>
            <a:ext cx="5915637" cy="194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Скругленный прямоугольник 20"/>
          <p:cNvSpPr/>
          <p:nvPr/>
        </p:nvSpPr>
        <p:spPr>
          <a:xfrm>
            <a:off x="3059832" y="3933056"/>
            <a:ext cx="5472608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Предложения с однородными членами, распространяющими разные члены этого предложения.</a:t>
            </a:r>
            <a:endParaRPr lang="ru-RU" sz="2000" b="1" i="1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339752" y="2636912"/>
            <a:ext cx="680424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483767" y="2636912"/>
            <a:ext cx="6408713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267744" y="2924944"/>
            <a:ext cx="662473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Управляющая кнопка: сведения 25">
            <a:hlinkClick r:id="rId12" action="ppaction://hlinksldjump" highlightClick="1">
              <a:snd r:embed="rId13" name="chimes.wav"/>
            </a:hlinkClick>
          </p:cNvPr>
          <p:cNvSpPr/>
          <p:nvPr/>
        </p:nvSpPr>
        <p:spPr>
          <a:xfrm>
            <a:off x="683568" y="980728"/>
            <a:ext cx="576064" cy="28803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правляющая кнопка: сведения 27">
            <a:hlinkClick r:id="rId14" action="ppaction://hlinksldjump" highlightClick="1">
              <a:snd r:embed="rId13" name="chimes.wav"/>
            </a:hlinkClick>
          </p:cNvPr>
          <p:cNvSpPr/>
          <p:nvPr/>
        </p:nvSpPr>
        <p:spPr>
          <a:xfrm>
            <a:off x="2483768" y="1268760"/>
            <a:ext cx="360040" cy="28803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сведения 28">
            <a:hlinkClick r:id="rId15" action="ppaction://hlinksldjump" highlightClick="1">
              <a:snd r:embed="rId13" name="chimes.wav"/>
            </a:hlinkClick>
          </p:cNvPr>
          <p:cNvSpPr/>
          <p:nvPr/>
        </p:nvSpPr>
        <p:spPr>
          <a:xfrm>
            <a:off x="251520" y="2060848"/>
            <a:ext cx="360040" cy="28803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правляющая кнопка: сведения 29">
            <a:hlinkClick r:id="rId16" action="ppaction://hlinksldjump" highlightClick="1">
              <a:snd r:embed="rId13" name="chimes.wav"/>
            </a:hlinkClick>
          </p:cNvPr>
          <p:cNvSpPr/>
          <p:nvPr/>
        </p:nvSpPr>
        <p:spPr>
          <a:xfrm>
            <a:off x="7668344" y="2060848"/>
            <a:ext cx="864096" cy="28803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0" y="0"/>
            <a:ext cx="827584" cy="47667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№1</a:t>
            </a:r>
            <a:endParaRPr lang="ru-RU" b="1" i="1" dirty="0"/>
          </a:p>
        </p:txBody>
      </p:sp>
      <p:sp>
        <p:nvSpPr>
          <p:cNvPr id="33" name="Скругленный прямоугольник 32">
            <a:hlinkClick r:id="rId17" action="ppaction://hlinksldjump"/>
          </p:cNvPr>
          <p:cNvSpPr/>
          <p:nvPr/>
        </p:nvSpPr>
        <p:spPr>
          <a:xfrm>
            <a:off x="6948264" y="5733256"/>
            <a:ext cx="1656184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Ответ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0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6" grpId="1" animBg="1"/>
      <p:bldP spid="21" grpId="0" animBg="1"/>
      <p:bldP spid="2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71296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00808"/>
            <a:ext cx="8640960" cy="76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404664"/>
            <a:ext cx="748883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700808"/>
            <a:ext cx="4608512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2564904"/>
            <a:ext cx="4030414" cy="4076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возврат 8">
            <a:hlinkClick r:id="rId5" action="ppaction://hlinksldjump" highlightClick="1">
              <a:snd r:embed="rId6" name="chimes.wav"/>
            </a:hlinkClick>
          </p:cNvPr>
          <p:cNvSpPr/>
          <p:nvPr/>
        </p:nvSpPr>
        <p:spPr>
          <a:xfrm>
            <a:off x="7452320" y="6021288"/>
            <a:ext cx="1296144" cy="5486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8748464" cy="1208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836712"/>
            <a:ext cx="626469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060848"/>
            <a:ext cx="441209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возврат 6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7452320" y="6021288"/>
            <a:ext cx="1296144" cy="5486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429000"/>
            <a:ext cx="4556114" cy="320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8568952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55576" y="332656"/>
            <a:ext cx="525658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7452320" y="6021288"/>
            <a:ext cx="1296144" cy="5486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1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780928"/>
            <a:ext cx="5184576" cy="385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260648"/>
            <a:ext cx="619268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812360" y="2852936"/>
            <a:ext cx="1008112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возврат 7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7452320" y="6021288"/>
            <a:ext cx="1296144" cy="5486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24944"/>
            <a:ext cx="8784976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11760" y="2924944"/>
            <a:ext cx="595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8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2852936"/>
            <a:ext cx="3449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,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2924944"/>
            <a:ext cx="595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9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780928"/>
            <a:ext cx="3449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,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64088" y="2924944"/>
            <a:ext cx="595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6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56176" y="2852936"/>
            <a:ext cx="3449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,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04248" y="2924944"/>
            <a:ext cx="595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Используемая литература: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1. А.Ю. </a:t>
            </a:r>
            <a:r>
              <a:rPr lang="ru-RU" dirty="0" err="1" smtClean="0"/>
              <a:t>Бисеров</a:t>
            </a:r>
            <a:r>
              <a:rPr lang="ru-RU" dirty="0" smtClean="0"/>
              <a:t>, И. Б.Маслова. ЕГЭ 2011. Русский язык. Задание В8. Москва, «</a:t>
            </a:r>
            <a:r>
              <a:rPr lang="ru-RU" dirty="0" err="1" smtClean="0"/>
              <a:t>Эксмо</a:t>
            </a:r>
            <a:r>
              <a:rPr lang="ru-RU" dirty="0" smtClean="0"/>
              <a:t>», 2011г.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103</TotalTime>
  <Words>79</Words>
  <Application>Microsoft Office PowerPoint</Application>
  <PresentationFormat>Экран (4:3)</PresentationFormat>
  <Paragraphs>30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В 8  Средства художественной изобразительности</vt:lpstr>
      <vt:lpstr>Слайд 2</vt:lpstr>
      <vt:lpstr>Слайд 3</vt:lpstr>
      <vt:lpstr>Слайд 4</vt:lpstr>
      <vt:lpstr>Слайд 5</vt:lpstr>
      <vt:lpstr>Слайд 6</vt:lpstr>
      <vt:lpstr>Ответ:</vt:lpstr>
      <vt:lpstr>Используемая 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20</cp:revision>
  <dcterms:created xsi:type="dcterms:W3CDTF">2012-02-10T19:50:32Z</dcterms:created>
  <dcterms:modified xsi:type="dcterms:W3CDTF">2012-02-10T21:33:35Z</dcterms:modified>
</cp:coreProperties>
</file>