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63" r:id="rId3"/>
    <p:sldId id="264" r:id="rId4"/>
    <p:sldId id="266" r:id="rId5"/>
    <p:sldId id="267" r:id="rId6"/>
    <p:sldId id="278" r:id="rId7"/>
    <p:sldId id="279" r:id="rId8"/>
    <p:sldId id="268" r:id="rId9"/>
    <p:sldId id="280" r:id="rId10"/>
    <p:sldId id="281" r:id="rId11"/>
    <p:sldId id="282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62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A960764-A500-4B8C-89D4-FA7F8DD3146C}" type="datetimeFigureOut">
              <a:rPr lang="ru-RU" smtClean="0"/>
              <a:t>10.10.2011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F5A8186-D322-4451-97DC-0ABF91B7BC69}" type="slidenum">
              <a:rPr lang="ru-RU" smtClean="0"/>
              <a:t>‹#›</a:t>
            </a:fld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Прямоугольник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56" name="Прямоугольник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Прямоугольник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Прямоугольник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Прямоугольник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A960764-A500-4B8C-89D4-FA7F8DD3146C}" type="datetimeFigureOut">
              <a:rPr lang="ru-RU" smtClean="0"/>
              <a:t>10.10.2011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F5A8186-D322-4451-97DC-0ABF91B7BC6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A960764-A500-4B8C-89D4-FA7F8DD3146C}" type="datetimeFigureOut">
              <a:rPr lang="ru-RU" smtClean="0"/>
              <a:t>10.10.2011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F5A8186-D322-4451-97DC-0ABF91B7BC6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A960764-A500-4B8C-89D4-FA7F8DD3146C}" type="datetimeFigureOut">
              <a:rPr lang="ru-RU" smtClean="0"/>
              <a:t>10.10.2011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F5A8186-D322-4451-97DC-0ABF91B7BC6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олилиния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Полилиния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Полилиния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Полилиния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Полилиния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Полилиния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Полилиния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Полилиния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Полилиния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Полилиния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Полилиния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Полилиния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Полилиния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Полилиния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A960764-A500-4B8C-89D4-FA7F8DD3146C}" type="datetimeFigureOut">
              <a:rPr lang="ru-RU" smtClean="0"/>
              <a:t>10.10.2011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F5A8186-D322-4451-97DC-0ABF91B7BC69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A960764-A500-4B8C-89D4-FA7F8DD3146C}" type="datetimeFigureOut">
              <a:rPr lang="ru-RU" smtClean="0"/>
              <a:t>10.10.2011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F5A8186-D322-4451-97DC-0ABF91B7BC6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A960764-A500-4B8C-89D4-FA7F8DD3146C}" type="datetimeFigureOut">
              <a:rPr lang="ru-RU" smtClean="0"/>
              <a:t>10.10.2011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F5A8186-D322-4451-97DC-0ABF91B7BC69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Прямоугольник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Прямоугольник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Прямоугольник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A960764-A500-4B8C-89D4-FA7F8DD3146C}" type="datetimeFigureOut">
              <a:rPr lang="ru-RU" smtClean="0"/>
              <a:t>10.10.2011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F5A8186-D322-4451-97DC-0ABF91B7BC6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A960764-A500-4B8C-89D4-FA7F8DD3146C}" type="datetimeFigureOut">
              <a:rPr lang="ru-RU" smtClean="0"/>
              <a:t>10.10.2011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F5A8186-D322-4451-97DC-0ABF91B7BC6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A960764-A500-4B8C-89D4-FA7F8DD3146C}" type="datetimeFigureOut">
              <a:rPr lang="ru-RU" smtClean="0"/>
              <a:t>10.10.2011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F5A8186-D322-4451-97DC-0ABF91B7BC6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Группа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grpSp>
        <p:nvGrpSpPr>
          <p:cNvPr id="14" name="Группа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Группа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Прямая соединительная линия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EA960764-A500-4B8C-89D4-FA7F8DD3146C}" type="datetimeFigureOut">
              <a:rPr lang="ru-RU" smtClean="0"/>
              <a:t>10.10.2011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3F5A8186-D322-4451-97DC-0ABF91B7BC6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Прямоугольник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EA960764-A500-4B8C-89D4-FA7F8DD3146C}" type="datetimeFigureOut">
              <a:rPr lang="ru-RU" smtClean="0"/>
              <a:t>10.10.2011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3F5A8186-D322-4451-97DC-0ABF91B7BC69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9" name="Rectangle 5"/>
          <p:cNvSpPr>
            <a:spLocks noChangeArrowheads="1"/>
          </p:cNvSpPr>
          <p:nvPr/>
        </p:nvSpPr>
        <p:spPr bwMode="auto">
          <a:xfrm>
            <a:off x="152400" y="152400"/>
            <a:ext cx="8705880" cy="3570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4600" b="1" i="1" dirty="0">
              <a:solidFill>
                <a:srgbClr val="FFFF66"/>
              </a:solidFill>
              <a:effectLst>
                <a:outerShdw blurRad="38100" dist="38100" dir="2700000" algn="tl">
                  <a:srgbClr val="000000"/>
                </a:outerShdw>
              </a:effectLst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i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«Этапы и методы географического изучения территории.»</a:t>
            </a:r>
            <a:endParaRPr lang="ru-RU" sz="6000" b="1" i="1" dirty="0">
              <a:solidFill>
                <a:srgbClr val="FFFF66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1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1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34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1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2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3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61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61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5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61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14400" y="332656"/>
            <a:ext cx="7772400" cy="6022904"/>
          </a:xfrm>
        </p:spPr>
        <p:txBody>
          <a:bodyPr>
            <a:normAutofit/>
          </a:bodyPr>
          <a:lstStyle/>
          <a:p>
            <a:r>
              <a:rPr lang="ru-RU" sz="4000" dirty="0"/>
              <a:t>Харитон </a:t>
            </a:r>
            <a:r>
              <a:rPr lang="ru-RU" sz="4000" dirty="0" err="1" smtClean="0"/>
              <a:t>Прокофьевич</a:t>
            </a:r>
            <a:r>
              <a:rPr lang="ru-RU" sz="4000" dirty="0" smtClean="0"/>
              <a:t> Лаптев (1700-1763г.г.)</a:t>
            </a:r>
            <a:endParaRPr lang="ru-RU" sz="40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7" y="1623886"/>
            <a:ext cx="5099647" cy="50996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148314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14400" y="404664"/>
            <a:ext cx="7772400" cy="5950896"/>
          </a:xfrm>
        </p:spPr>
        <p:txBody>
          <a:bodyPr>
            <a:normAutofit/>
          </a:bodyPr>
          <a:lstStyle/>
          <a:p>
            <a:r>
              <a:rPr lang="ru-RU" sz="4000" dirty="0"/>
              <a:t>Семён Иванович </a:t>
            </a:r>
            <a:r>
              <a:rPr lang="ru-RU" sz="4000" dirty="0" smtClean="0"/>
              <a:t>Челюскин (1700-1764г.г.)</a:t>
            </a:r>
            <a:endParaRPr lang="ru-RU" sz="4000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1916832"/>
            <a:ext cx="3239244" cy="47635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67349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428604"/>
            <a:ext cx="7772400" cy="5926956"/>
          </a:xfrm>
        </p:spPr>
        <p:txBody>
          <a:bodyPr>
            <a:normAutofit/>
          </a:bodyPr>
          <a:lstStyle/>
          <a:p>
            <a:r>
              <a:rPr lang="ru-RU" sz="4000" dirty="0" smtClean="0"/>
              <a:t>- Арктическая экспедиция (18 век, открытие Новосибирских островов, Новой Земли)</a:t>
            </a:r>
          </a:p>
          <a:p>
            <a:r>
              <a:rPr lang="ru-RU" sz="4000" dirty="0" smtClean="0"/>
              <a:t>Борис Андреевич </a:t>
            </a:r>
            <a:r>
              <a:rPr lang="ru-RU" sz="4000" dirty="0" err="1" smtClean="0"/>
              <a:t>Вилькицкий</a:t>
            </a:r>
            <a:r>
              <a:rPr lang="ru-RU" sz="4000" dirty="0" smtClean="0"/>
              <a:t> (1885-1961г.г.)</a:t>
            </a:r>
            <a:endParaRPr lang="ru-RU" sz="4000" dirty="0" smtClean="0"/>
          </a:p>
          <a:p>
            <a:endParaRPr lang="ru-RU" sz="4000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3068960"/>
            <a:ext cx="3461370" cy="3675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428604"/>
            <a:ext cx="7772400" cy="5926956"/>
          </a:xfrm>
        </p:spPr>
        <p:txBody>
          <a:bodyPr>
            <a:normAutofit/>
          </a:bodyPr>
          <a:lstStyle/>
          <a:p>
            <a:r>
              <a:rPr lang="ru-RU" sz="4000" dirty="0" smtClean="0"/>
              <a:t>3) Систематические географические исследования в 19-20 веках под руководством Русского географического общества.</a:t>
            </a:r>
          </a:p>
          <a:p>
            <a:endParaRPr lang="ru-RU" sz="4000" dirty="0" smtClean="0"/>
          </a:p>
          <a:p>
            <a:endParaRPr lang="ru-RU" sz="4000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799" y="3573016"/>
            <a:ext cx="4002021" cy="30015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428604"/>
            <a:ext cx="7772400" cy="5926956"/>
          </a:xfrm>
        </p:spPr>
        <p:txBody>
          <a:bodyPr>
            <a:normAutofit/>
          </a:bodyPr>
          <a:lstStyle/>
          <a:p>
            <a:r>
              <a:rPr lang="ru-RU" sz="4000" dirty="0" smtClean="0"/>
              <a:t>- Николай Михайлович Пржевальский (1839-1888г.г.)</a:t>
            </a:r>
          </a:p>
          <a:p>
            <a:endParaRPr lang="ru-RU" sz="4000" dirty="0" smtClean="0"/>
          </a:p>
          <a:p>
            <a:endParaRPr lang="ru-RU" sz="4000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375" y="1916832"/>
            <a:ext cx="4207209" cy="46805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428604"/>
            <a:ext cx="7772400" cy="5926956"/>
          </a:xfrm>
        </p:spPr>
        <p:txBody>
          <a:bodyPr>
            <a:normAutofit/>
          </a:bodyPr>
          <a:lstStyle/>
          <a:p>
            <a:r>
              <a:rPr lang="ru-RU" sz="4000" dirty="0" smtClean="0"/>
              <a:t>- Петр Алексеевич Кропоткин (1842-1921г.г.)</a:t>
            </a:r>
          </a:p>
          <a:p>
            <a:endParaRPr lang="ru-RU" sz="4000" dirty="0" smtClean="0"/>
          </a:p>
          <a:p>
            <a:endParaRPr lang="ru-RU" sz="4000" dirty="0"/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3" y="1854553"/>
            <a:ext cx="3672408" cy="4970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428604"/>
            <a:ext cx="7772400" cy="5926956"/>
          </a:xfrm>
        </p:spPr>
        <p:txBody>
          <a:bodyPr>
            <a:normAutofit/>
          </a:bodyPr>
          <a:lstStyle/>
          <a:p>
            <a:r>
              <a:rPr lang="ru-RU" sz="4000" dirty="0" smtClean="0"/>
              <a:t>- Владимир Афанасьевич Обручев (1863-1956 г.г.)</a:t>
            </a:r>
          </a:p>
          <a:p>
            <a:endParaRPr lang="ru-RU" sz="4000" dirty="0" smtClean="0"/>
          </a:p>
          <a:p>
            <a:endParaRPr lang="ru-RU" sz="4000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1995488"/>
            <a:ext cx="3888432" cy="46816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428604"/>
            <a:ext cx="7772400" cy="5926956"/>
          </a:xfrm>
        </p:spPr>
        <p:txBody>
          <a:bodyPr>
            <a:normAutofit/>
          </a:bodyPr>
          <a:lstStyle/>
          <a:p>
            <a:r>
              <a:rPr lang="ru-RU" sz="4000" dirty="0" smtClean="0"/>
              <a:t>- Василий Васильевич Докучаев (1846-1903)</a:t>
            </a:r>
          </a:p>
          <a:p>
            <a:endParaRPr lang="ru-RU" sz="4000" dirty="0" smtClean="0"/>
          </a:p>
          <a:p>
            <a:endParaRPr lang="ru-RU" sz="4000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267" y="1850517"/>
            <a:ext cx="3623069" cy="46954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428604"/>
            <a:ext cx="7772400" cy="5926956"/>
          </a:xfrm>
        </p:spPr>
        <p:txBody>
          <a:bodyPr>
            <a:normAutofit/>
          </a:bodyPr>
          <a:lstStyle/>
          <a:p>
            <a:r>
              <a:rPr lang="ru-RU" sz="4000" dirty="0" smtClean="0"/>
              <a:t>- Дмитрий Иванович Менделеев (1834-1907 г.г.)</a:t>
            </a:r>
          </a:p>
          <a:p>
            <a:endParaRPr lang="ru-RU" sz="4000" dirty="0" smtClean="0"/>
          </a:p>
          <a:p>
            <a:endParaRPr lang="ru-RU" sz="4000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1844824"/>
            <a:ext cx="3531272" cy="48044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428604"/>
            <a:ext cx="7772400" cy="5926956"/>
          </a:xfrm>
        </p:spPr>
        <p:txBody>
          <a:bodyPr>
            <a:normAutofit/>
          </a:bodyPr>
          <a:lstStyle/>
          <a:p>
            <a:r>
              <a:rPr lang="ru-RU" sz="4000" dirty="0" smtClean="0"/>
              <a:t>- Отто Юльевич Шмидт (1891-1956 г.г., осуществил сквозной проход по Северному морскому пути)</a:t>
            </a:r>
          </a:p>
          <a:p>
            <a:endParaRPr lang="ru-RU" sz="4000" dirty="0" smtClean="0"/>
          </a:p>
          <a:p>
            <a:endParaRPr lang="ru-RU" sz="4000" dirty="0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2636912"/>
            <a:ext cx="2464668" cy="39557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142852"/>
            <a:ext cx="7772400" cy="1283612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FF00"/>
                </a:solidFill>
              </a:rPr>
              <a:t>Основные методы исследования территории России.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1) Сбор первичных сведений в результате первых экспедиций  землепроходцев.</a:t>
            </a:r>
          </a:p>
          <a:p>
            <a:r>
              <a:rPr lang="ru-RU" sz="4000" dirty="0" smtClean="0"/>
              <a:t>- новгородцы (12 век, освоение Севера, бассейна Печоры)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428604"/>
            <a:ext cx="7772400" cy="5926956"/>
          </a:xfrm>
        </p:spPr>
        <p:txBody>
          <a:bodyPr>
            <a:normAutofit/>
          </a:bodyPr>
          <a:lstStyle/>
          <a:p>
            <a:r>
              <a:rPr lang="ru-RU" sz="4000" dirty="0" smtClean="0"/>
              <a:t>4) Современное географическое исследование (аэрофотосъемка, космические, компьютерные, мониторинг)</a:t>
            </a:r>
          </a:p>
          <a:p>
            <a:endParaRPr lang="ru-RU" sz="4000" dirty="0" smtClean="0"/>
          </a:p>
          <a:p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562600" y="1219200"/>
            <a:ext cx="3581400" cy="5638800"/>
          </a:xfrm>
          <a:noFill/>
        </p:spPr>
      </p:pic>
      <p:sp>
        <p:nvSpPr>
          <p:cNvPr id="24579" name="Rectangle 3"/>
          <p:cNvSpPr>
            <a:spLocks noGrp="1" noChangeArrowheads="1"/>
          </p:cNvSpPr>
          <p:nvPr>
            <p:ph type="title"/>
          </p:nvPr>
        </p:nvSpPr>
        <p:spPr>
          <a:xfrm>
            <a:off x="457200" y="762000"/>
            <a:ext cx="8229600" cy="5334000"/>
          </a:xfrm>
        </p:spPr>
        <p:txBody>
          <a:bodyPr/>
          <a:lstStyle/>
          <a:p>
            <a:pPr algn="l" eaLnBrk="1" hangingPunct="1"/>
            <a:r>
              <a:rPr lang="ru-RU" dirty="0" smtClean="0">
                <a:solidFill>
                  <a:schemeClr val="tx1"/>
                </a:solidFill>
              </a:rPr>
              <a:t>Домашнее задание: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параграф 10,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словарь терминов;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по желанию доклад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или презентация 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о любой экспедиции.</a:t>
            </a:r>
            <a:endParaRPr lang="ru-RU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45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45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45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428604"/>
            <a:ext cx="7772400" cy="5926956"/>
          </a:xfrm>
        </p:spPr>
        <p:txBody>
          <a:bodyPr>
            <a:normAutofit/>
          </a:bodyPr>
          <a:lstStyle/>
          <a:p>
            <a:r>
              <a:rPr lang="ru-RU" sz="4000" dirty="0" smtClean="0"/>
              <a:t>- Владимир  </a:t>
            </a:r>
            <a:r>
              <a:rPr lang="ru-RU" sz="4000" dirty="0" smtClean="0"/>
              <a:t>Васильевич Атласов (</a:t>
            </a:r>
            <a:r>
              <a:rPr lang="en-US" sz="4000" dirty="0" smtClean="0"/>
              <a:t>1661</a:t>
            </a:r>
            <a:r>
              <a:rPr lang="ru-RU" sz="4000" dirty="0" smtClean="0"/>
              <a:t>-1711, </a:t>
            </a:r>
            <a:r>
              <a:rPr lang="ru-RU" sz="4000" dirty="0" smtClean="0"/>
              <a:t>поход </a:t>
            </a:r>
            <a:r>
              <a:rPr lang="ru-RU" sz="4000" dirty="0" smtClean="0"/>
              <a:t>на Камчатку)</a:t>
            </a:r>
          </a:p>
          <a:p>
            <a:endParaRPr lang="ru-RU" sz="4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1844824"/>
            <a:ext cx="3600400" cy="48245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428604"/>
            <a:ext cx="7772400" cy="5926956"/>
          </a:xfrm>
        </p:spPr>
        <p:txBody>
          <a:bodyPr>
            <a:normAutofit/>
          </a:bodyPr>
          <a:lstStyle/>
          <a:p>
            <a:r>
              <a:rPr lang="ru-RU" sz="4000" dirty="0" smtClean="0"/>
              <a:t>- Иван Кириллович Кириллов (1689-1737г.г., первое описание страны)</a:t>
            </a:r>
          </a:p>
          <a:p>
            <a:endParaRPr lang="ru-RU" sz="4000" dirty="0" smtClean="0"/>
          </a:p>
          <a:p>
            <a:endParaRPr lang="ru-RU" sz="40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19" y="2492896"/>
            <a:ext cx="5062381" cy="41764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428604"/>
            <a:ext cx="7772400" cy="5926956"/>
          </a:xfrm>
        </p:spPr>
        <p:txBody>
          <a:bodyPr>
            <a:normAutofit/>
          </a:bodyPr>
          <a:lstStyle/>
          <a:p>
            <a:r>
              <a:rPr lang="ru-RU" sz="4000" dirty="0" smtClean="0"/>
              <a:t>2) Организация специальных целевых экспедиций  по открытию и изучению новых территорий.</a:t>
            </a:r>
          </a:p>
          <a:p>
            <a:r>
              <a:rPr lang="ru-RU" sz="4000" dirty="0" smtClean="0"/>
              <a:t>Первая и Вторая Камчатская экспедиции (В. Беринг, С.П. Крашенинников)</a:t>
            </a:r>
          </a:p>
          <a:p>
            <a:endParaRPr lang="ru-RU" sz="4000" dirty="0" smtClean="0"/>
          </a:p>
          <a:p>
            <a:endParaRPr lang="ru-RU" sz="4000" dirty="0" smtClean="0"/>
          </a:p>
          <a:p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14400" y="188640"/>
            <a:ext cx="7772400" cy="6166920"/>
          </a:xfrm>
        </p:spPr>
        <p:txBody>
          <a:bodyPr>
            <a:normAutofit/>
          </a:bodyPr>
          <a:lstStyle/>
          <a:p>
            <a:r>
              <a:rPr lang="ru-RU" sz="4000" dirty="0" err="1" smtClean="0"/>
              <a:t>Витус</a:t>
            </a:r>
            <a:r>
              <a:rPr lang="ru-RU" sz="4000" dirty="0" smtClean="0"/>
              <a:t> </a:t>
            </a:r>
            <a:r>
              <a:rPr lang="ru-RU" sz="4000" dirty="0" err="1" smtClean="0"/>
              <a:t>Ионассен</a:t>
            </a:r>
            <a:r>
              <a:rPr lang="ru-RU" sz="4000" dirty="0" smtClean="0"/>
              <a:t> Беринг </a:t>
            </a:r>
          </a:p>
          <a:p>
            <a:r>
              <a:rPr lang="ru-RU" sz="4000" dirty="0" smtClean="0"/>
              <a:t>(1681-1741г.г.)</a:t>
            </a:r>
            <a:endParaRPr lang="ru-RU" sz="4000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1560652"/>
            <a:ext cx="3960440" cy="50774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922420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14400" y="404664"/>
            <a:ext cx="7772400" cy="5950896"/>
          </a:xfrm>
        </p:spPr>
        <p:txBody>
          <a:bodyPr>
            <a:normAutofit/>
          </a:bodyPr>
          <a:lstStyle/>
          <a:p>
            <a:r>
              <a:rPr lang="ru-RU" sz="4000" dirty="0"/>
              <a:t>Степан </a:t>
            </a:r>
            <a:r>
              <a:rPr lang="ru-RU" sz="4000" dirty="0" smtClean="0"/>
              <a:t>Петрович Крашенинников (1711-1755г.г.)</a:t>
            </a:r>
            <a:endParaRPr lang="ru-RU" sz="40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1786751"/>
            <a:ext cx="3456384" cy="47132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48594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428604"/>
            <a:ext cx="7772400" cy="5926956"/>
          </a:xfrm>
        </p:spPr>
        <p:txBody>
          <a:bodyPr>
            <a:normAutofit/>
          </a:bodyPr>
          <a:lstStyle/>
          <a:p>
            <a:r>
              <a:rPr lang="ru-RU" sz="4000" dirty="0" smtClean="0"/>
              <a:t>- Северная экспедиция ( Д. Лаптев, Х. Лаптев, С. Челюскин, описание берегов Северного Ледовитого океана)</a:t>
            </a:r>
          </a:p>
          <a:p>
            <a:endParaRPr lang="ru-RU" sz="4000" dirty="0" smtClean="0"/>
          </a:p>
          <a:p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14400" y="260648"/>
            <a:ext cx="7772400" cy="6094912"/>
          </a:xfrm>
        </p:spPr>
        <p:txBody>
          <a:bodyPr>
            <a:normAutofit/>
          </a:bodyPr>
          <a:lstStyle/>
          <a:p>
            <a:r>
              <a:rPr lang="ru-RU" sz="4000" dirty="0"/>
              <a:t>Дмитрий </a:t>
            </a:r>
            <a:r>
              <a:rPr lang="ru-RU" sz="4000" dirty="0" smtClean="0"/>
              <a:t>Яковлевич Лаптев (1701-1771г.г.)</a:t>
            </a:r>
            <a:endParaRPr lang="ru-RU" sz="40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6010" y="1772816"/>
            <a:ext cx="3804182" cy="47256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056249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етро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Метро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142</TotalTime>
  <Words>243</Words>
  <Application>Microsoft Office PowerPoint</Application>
  <PresentationFormat>Экран (4:3)</PresentationFormat>
  <Paragraphs>28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Метро</vt:lpstr>
      <vt:lpstr>Презентация PowerPoint</vt:lpstr>
      <vt:lpstr>Основные методы исследования территории России.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Домашнее задание: параграф 10, словарь терминов; по желанию доклад или презентация  о любой экспедиции.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29</cp:revision>
  <dcterms:created xsi:type="dcterms:W3CDTF">2011-09-21T11:52:49Z</dcterms:created>
  <dcterms:modified xsi:type="dcterms:W3CDTF">2011-10-10T08:06:08Z</dcterms:modified>
</cp:coreProperties>
</file>