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0F08A3-5292-4D81-B6AB-8BAA3DC593D5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582B48-0453-4494-AADB-7CCEEA318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raphic.org.ru/history/bilibin/7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graphic.org.ru/history/bilibin/6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raphic.org.ru/history/bilibin/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graphic.org.ru/history/bilibin/8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graphic.org.ru/history/bilibin/1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graphic.org.ru/history/bilibin/2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raphic.org.ru/history/bilibin/3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raphic.org.ru/history/bilibin/5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raphic.org.ru/history/bilibin/9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Иван Яковлевич Билибин (1876-1942)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290" y="3331698"/>
            <a:ext cx="6415110" cy="352630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Иллюстратором русской сказки был замечательный художник Иван Яковлевич Билибин.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 выполнил иллюстрации к русским народным сказкам "Царевна-лягушка", "Перышко Финиста-Ясна Сокола", "Василиса Прекрасная", "Марья Моревна", "Сестрица Аленушка и братец Иванушка", "Белая уточка", к сказкам А. С. Пушкина - "Сказка о царе Салтане"(1904-1905), "Сказка о золотом петушке"(1906-1907), "Сказка о рыбаке и рыбке"(1939) и многим другим.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aphic.org.ru/history/bilibin/bilibin3_sm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85860"/>
            <a:ext cx="307183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raphic.org.ru/history/bilibin/03_small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642918"/>
            <a:ext cx="414340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aphic.org.ru/history/bilibin/06_small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71480"/>
            <a:ext cx="364333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raphic.org.ru/history/bilibin/bilibin4_sm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500042"/>
            <a:ext cx="37147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aphic.org.ru/history/bilibin/01_small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0"/>
            <a:ext cx="614366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raphic.org.ru/history/bilibin/02_small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7643866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709160"/>
          </a:xfrm>
        </p:spPr>
        <p:txBody>
          <a:bodyPr/>
          <a:lstStyle/>
          <a:p>
            <a:r>
              <a:rPr lang="ru-RU" dirty="0" smtClean="0"/>
              <a:t>И. Я. Билибин разработал систему графических приемов, которые дали возможность объединять иллюстрации и оформление в одном стиле, подчинив их плоскости книжной страницы. Характерные черты билибинского стиля: красота узорного рисунка, изысканная декоративность цветовых сочетаний, тонкое зрительное воплощение мира, сочетание яркой сказочности с чувством народного юмора и др.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. Билибин, фрагмент портрета К. Коровин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00042"/>
            <a:ext cx="5643602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Одной из значительных работ </a:t>
            </a:r>
            <a:r>
              <a:rPr lang="ru-RU" dirty="0" err="1" smtClean="0"/>
              <a:t>Билибина</a:t>
            </a:r>
            <a:r>
              <a:rPr lang="ru-RU" dirty="0" smtClean="0"/>
              <a:t> были иллюстрации к "Сказке о царе Салтане" А. С. Пушкина. Эта сказка с ее многокрасочными картинами древнерусского быта дала богатую пищу </a:t>
            </a:r>
            <a:r>
              <a:rPr lang="ru-RU" dirty="0" err="1" smtClean="0"/>
              <a:t>билибинской</a:t>
            </a:r>
            <a:r>
              <a:rPr lang="ru-RU" dirty="0" smtClean="0"/>
              <a:t> фантазии. С поразительным мастерством и большим знанием изображал художник старинные костюмы и утварь. Он отразил основные эпизоды пушкинской сказки. Однако между листами серии заметны различные источники стилизации. Иллюстрация с изображением </a:t>
            </a:r>
            <a:r>
              <a:rPr lang="ru-RU" dirty="0" err="1" smtClean="0"/>
              <a:t>Салтана</a:t>
            </a:r>
            <a:r>
              <a:rPr lang="ru-RU" dirty="0" smtClean="0"/>
              <a:t>, заглядывающего в светлицу, отличается эмоциональностью и напоминает зимние пейзажи И. Я. </a:t>
            </a:r>
            <a:r>
              <a:rPr lang="ru-RU" dirty="0" err="1" smtClean="0"/>
              <a:t>Билибина</a:t>
            </a:r>
            <a:r>
              <a:rPr lang="ru-RU" dirty="0" smtClean="0"/>
              <a:t> с натуры. Сцены приема гостей, пира очень декоративны и насыщены мотивами русского орнамента. Лист с плывущей по морю бочкой напоминает знаменитую "Волну" </a:t>
            </a:r>
            <a:r>
              <a:rPr lang="ru-RU" dirty="0" err="1" smtClean="0"/>
              <a:t>Хокусаи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aphic.org.ru/history/bilibin/05_small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71480"/>
            <a:ext cx="485778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aphic.org.ru/history/bilibin/04_small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32" y="642918"/>
            <a:ext cx="485778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aphic.org.ru/history/bilibin/bilibin5_sm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642918"/>
            <a:ext cx="5524532" cy="54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Процесс выполнения И. Я. </a:t>
            </a:r>
            <a:r>
              <a:rPr lang="ru-RU" dirty="0" err="1" smtClean="0"/>
              <a:t>Билибиным</a:t>
            </a:r>
            <a:r>
              <a:rPr lang="ru-RU" dirty="0" smtClean="0"/>
              <a:t> графического рисунка напоминал труд гравера. Набросав на бумаге эскиз, он уточнял композицию во всех деталях на кальке, а затем переводил на ватман. После этого колонковой кистью с обрезанным концом, уподобляя ее резцу, проводил по карандашному рисунку четкий проволочный контур тушью. В зрелый период творчества Билибин отказался от употребления пера, к которому иногда прибегал в ранних иллюстрациях. За безукоризненную твердость линии товарищи шутливо прозвали его "Иван - твердая рука".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r>
              <a:rPr lang="ru-RU" dirty="0" smtClean="0"/>
              <a:t>Дальнейшее развитие билибинского стиля состоит в том, что в более поздних иллюстрациях художник от лубочных приемов перешел к принципам древнерусской живописи: цвета становятся звучнее и насыщеннее, но границы между ними обозначены теперь не черным проволочным контуром, а тональным сгущением и тонкой цветной линией. Краски кажутся сияющими, но сохраняют локальность и плоскостность, а изображение порой напоминает перегородчатую эмаль.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335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Иван Яковлевич Билибин (1876-1942)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Яковлевич Билибин (1876-1942) </dc:title>
  <dc:creator>мама</dc:creator>
  <cp:lastModifiedBy>Аня</cp:lastModifiedBy>
  <cp:revision>8</cp:revision>
  <dcterms:created xsi:type="dcterms:W3CDTF">2008-11-08T20:25:15Z</dcterms:created>
  <dcterms:modified xsi:type="dcterms:W3CDTF">2008-12-16T19:14:49Z</dcterms:modified>
</cp:coreProperties>
</file>