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24DE6-4593-4E41-9A9B-292DA87DEF63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F6666-B1C6-4120-9F87-98C8D7830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20A60CF-DC6B-45D4-A2D8-0D5F9BB0FEA9}" type="datetimeFigureOut">
              <a:rPr lang="ru-RU" smtClean="0"/>
              <a:pPr/>
              <a:t>16.12.2008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D3167B-0B16-4920-A880-4EF86087F1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rtsait.ru/foto.php?art=v/vasnecov/img/57&amp;n=%20&#1042;&#1072;&#1089;&#1085;&#1077;&#1094;&#1086;&#1074;%20&#1042;&#1080;&#1082;&#1090;&#1086;&#1088;%20&#1052;&#1080;&#1093;&#1072;&#1081;&#1083;&#1086;&#1074;&#1080;&#1095;.%20&#1058;&#1088;&#1080;%20&#1094;&#1072;&#1088;&#1077;&#1074;&#1085;&#1099;%20&#1087;&#1086;&#1076;&#1079;&#1077;&#1084;&#1085;&#1086;&#1075;&#1086;%20&#1094;&#1072;&#1088;&#1089;&#1090;&#1074;&#1072;.%20188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rtsait.ru/foto.php?art=v/vasnecov/img/58&amp;n=%20&#1042;&#1072;&#1089;&#1085;&#1077;&#1094;&#1086;&#1074;%20&#1042;&#1080;&#1082;&#1090;&#1086;&#1088;%20&#1052;&#1080;&#1093;&#1072;&#1081;&#1083;&#1086;&#1074;&#1080;&#1095;.%20&#1050;&#1086;&#1074;&#1077;&#1088;-&#1089;&#1072;&#1084;&#1086;&#1083;&#1077;&#1090;.%20188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rtsait.ru/foto.php?art=v/vasnecov/img/21&amp;n=%20&#1042;&#1072;&#1089;&#1085;&#1077;&#1094;&#1086;&#1074;%20&#1042;&#1080;&#1082;&#1090;&#1086;&#1088;%20&#1052;&#1080;&#1093;&#1072;&#1081;&#1083;&#1086;&#1074;&#1080;&#1095;.%20&#1057;&#1085;&#1077;&#1075;&#1091;&#1088;&#1086;&#1095;&#1082;&#1072;.%201899&#1075;.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rtsait.ru/foto.php?art=v/vasnecov/img/53&amp;n=%20&#1042;&#1072;&#1089;&#1085;&#1077;&#1094;&#1086;&#1074;%20&#1042;&#1080;&#1082;&#1090;&#1086;&#1088;%20&#1052;&#1080;&#1093;&#1072;&#1081;&#1083;&#1086;&#1074;&#1080;&#1095;.%20&#1041;&#1086;&#1075;&#1072;&#1090;&#1099;&#1088;&#1080;.%201898&#1075;.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rtsait.ru/foto.php?art=v/vasnecov/img/4&amp;n=%20&#1042;&#1072;&#1089;&#1085;&#1077;&#1094;&#1086;&#1074;%20&#1042;&#1080;&#1082;&#1090;&#1086;&#1088;%20&#1052;&#1080;&#1093;&#1072;&#1081;&#1083;&#1086;&#1074;&#1080;&#1095;.%20&#1041;&#1086;&#1081;%20&#1044;&#1086;&#1073;&#1088;&#1099;&#1085;&#1080;%20&#1053;&#1080;&#1082;&#1080;&#1090;&#1080;&#1095;&#1072;%20&#1089;%20&#1089;&#1077;&#1084;&#1080;&#1075;&#1083;&#1072;&#1074;&#1099;&#1084;%20&#1047;&#1084;&#1077;&#1077;&#1084;%20&#1043;&#1086;&#1088;&#1099;&#1085;&#1099;&#1095;&#1077;&#1084;.%201918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rtsait.ru/foto.php?art=v/vasnecov/img/69&amp;n=%20&#1042;&#1072;&#1089;&#1085;&#1077;&#1094;&#1086;&#1074;%20&#1042;&#1080;&#1082;&#1090;&#1086;&#1088;%20&#1052;&#1080;&#1093;&#1072;&#1081;&#1083;&#1086;&#1074;&#1080;&#1095;.%20&#1053;&#1077;&#1089;&#1084;&#1077;&#1103;&#1085;&#1072;-&#1094;&#1072;&#1088;&#1077;&#1074;&#1085;&#1072;.%201916-1926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rtsait.ru/foto.php?art=v/vasnecov/img/20&amp;n=%20&#1042;&#1072;&#1089;&#1085;&#1077;&#1094;&#1086;&#1074;%20&#1042;&#1080;&#1082;&#1090;&#1086;&#1088;%20&#1052;&#1080;&#1093;&#1072;&#1081;&#1083;&#1086;&#1074;&#1080;&#1095;.%20&#1048;&#1074;&#1072;&#1085;-&#1062;&#1072;&#1088;&#1077;&#1074;&#1080;&#1095;%20&#1085;&#1072;%20&#1057;&#1077;&#1088;&#1086;&#1084;%20&#1042;&#1086;&#1083;&#1082;&#1077;.%201889&#1075;.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rtsait.ru/foto.php?art=v/vasnecov/img/16&amp;n=%20&#1042;&#1072;&#1089;&#1085;&#1077;&#1094;&#1086;&#1074;%20&#1042;&#1080;&#1082;&#1090;&#1086;&#1088;%20&#1052;&#1080;&#1093;&#1072;&#1081;&#1083;&#1086;&#1074;&#1080;&#1095;.%20&#1041;&#1086;&#1075;&#1072;&#1090;&#1099;&#1088;&#1100;.%201870-&#1077;%20&#1075;&#1075;.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rtsait.ru/foto.php?art=v/vasnecov/img/37&amp;n=%20&#1042;&#1072;&#1089;&#1085;&#1077;&#1094;&#1086;&#1074;%20&#1042;&#1080;&#1082;&#1090;&#1086;&#1088;%20&#1052;&#1080;&#1093;&#1072;&#1081;&#1083;&#1086;&#1074;&#1080;&#1095;.%20&#1040;&#1074;&#1090;&#1086;&#1087;&#1086;&#1088;&#1090;&#1088;&#1077;&#1090;.%201873&#1075;.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rtsait.ru/foto.php?art=v/vasnecov/img/8&amp;n=%20&#1042;&#1072;&#1089;&#1085;&#1077;&#1094;&#1086;&#1074;%20&#1042;&#1080;&#1082;&#1090;&#1086;&#1088;%20&#1052;&#1080;&#1093;&#1072;&#1081;&#1083;&#1086;&#1074;&#1080;&#1095;.%20&#1042;&#1080;&#1090;&#1103;&#1079;&#1100;%20&#1085;&#1072;%20&#1088;&#1072;&#1089;&#1087;&#1091;&#1090;&#1100;&#1077;.%201882&#1075;.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rtsait.ru/foto.php?art=v/vasnecov/img/15&amp;n=%20&#1042;&#1072;&#1089;&#1085;&#1077;&#1094;&#1086;&#1074;%20&#1042;&#1080;&#1082;&#1090;&#1086;&#1088;%20&#1052;&#1080;&#1093;&#1072;&#1081;&#1083;&#1086;&#1074;&#1080;&#1095;.%20&#1055;&#1086;&#1089;&#1083;&#1077;%20&#1087;&#1086;&#1073;&#1086;&#1080;&#1097;&#1072;%20&#1048;&#1075;&#1086;&#1088;&#1103;%20&#1057;&#1074;&#1103;&#1090;&#1086;&#1089;&#1083;&#1072;&#1074;&#1080;&#1095;&#1072;%20&#1089;%20&#1087;&#1086;&#1083;&#1086;&#1074;&#1094;&#1072;&#1084;&#1080;.%201880&#1075;.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rtsait.ru/foto.php?art=v/vasnecov/img/1&amp;n=%20&#1042;&#1072;&#1089;&#1085;&#1077;&#1094;&#1086;&#1074;%20&#1042;&#1080;&#1082;&#1090;&#1086;&#1088;%20&#1052;&#1080;&#1093;&#1072;&#1081;&#1083;&#1086;&#1074;&#1080;&#1095;.%20&#1040;&#1083;&#1105;&#1085;&#1091;&#1096;&#1082;&#1072;.%201881&#1075;.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sait.ru/foto.php?art=v/vasnecov/img/19&amp;n=%20&#1042;&#1072;&#1089;&#1085;&#1077;&#1094;&#1086;&#1074;%20&#1042;&#1080;&#1082;&#1090;&#1086;&#1088;%20&#1052;&#1080;&#1093;&#1072;&#1081;&#1083;&#1086;&#1074;&#1080;&#1095;.%20&#1058;&#1088;&#1080;%20&#1094;&#1072;&#1088;&#1077;&#1074;&#1085;&#1099;%20&#1087;&#1086;&#1076;&#1079;&#1077;&#1084;&#1085;&#1086;&#1075;&#1086;%20&#1094;&#1072;&#1088;&#1089;&#1090;&#1074;&#1072;.%201879-1881&#1075;.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15304" cy="18573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Образы положительных героев былин и сказок народов России и мира.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Васнецов Виктор Михайлович</a:t>
            </a:r>
            <a:br>
              <a:rPr lang="ru-RU" b="1" dirty="0"/>
            </a:br>
            <a:r>
              <a:rPr lang="ru-RU" b="1" dirty="0"/>
              <a:t>(1848-1926)</a:t>
            </a:r>
            <a:endParaRPr lang="ru-RU" dirty="0"/>
          </a:p>
        </p:txBody>
      </p:sp>
    </p:spTree>
  </p:cSld>
  <p:clrMapOvr>
    <a:masterClrMapping/>
  </p:clrMapOvr>
  <p:transition advTm="162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tsait.ru/art/v/vasnecov/img/57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928670"/>
            <a:ext cx="678660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32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Ковер самолет</a:t>
            </a:r>
            <a:endParaRPr lang="ru-RU" dirty="0"/>
          </a:p>
        </p:txBody>
      </p:sp>
      <p:pic>
        <p:nvPicPr>
          <p:cNvPr id="4" name="Содержимое 3" descr="http://artsait.ru/art/v/vasnecov/img/58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64"/>
            <a:ext cx="650085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57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снегурочка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1885 году Васнецов создал серию рисунков для постановки в Московской частной русской опере Мамонтова оперы Н. А. Римского-Корсакова “Снегурочка”, созданной по лирической сказке А. Н. Островского. В этих рисунках художник соединил сказочную страну с наблюдениями деревенской жизни, языческую древность и современное ему народное творчество. В этих эскизах проявился одушевленный характер “</a:t>
            </a:r>
            <a:r>
              <a:rPr lang="ru-RU" dirty="0" err="1" smtClean="0"/>
              <a:t>васнецовской</a:t>
            </a:r>
            <a:r>
              <a:rPr lang="ru-RU" dirty="0" smtClean="0"/>
              <a:t> природы”. В постановке “Снегурочки” художник впервые утвердил творческое равноправие художника-оформителя с драматургом и композитором. “Снегурочка” стала стимулом новых явлений в русском театре.</a:t>
            </a:r>
            <a:endParaRPr lang="ru-RU" dirty="0"/>
          </a:p>
        </p:txBody>
      </p:sp>
    </p:spTree>
  </p:cSld>
  <p:clrMapOvr>
    <a:masterClrMapping/>
  </p:clrMapOvr>
  <p:transition advTm="1043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tsait.ru/art/v/vasnecov/img/21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85728"/>
            <a:ext cx="5143535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45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богатыри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Своим гражданским долгом художник считал написание полотна “Богатыри”, наброски к которому он исполнил еще в 1871 году. Эта картина, венчающая героический цикл работ Васнецова была написана в 1898 году.</a:t>
            </a:r>
            <a:endParaRPr lang="ru-RU" dirty="0"/>
          </a:p>
        </p:txBody>
      </p:sp>
    </p:spTree>
  </p:cSld>
  <p:clrMapOvr>
    <a:masterClrMapping/>
  </p:clrMapOvr>
  <p:transition advTm="562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tsait.ru/art/v/vasnecov/img/53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5643601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45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картинах последних лет Васнецов обращается к лирическим мотивам, но фольклор “не отпускает” его и он создает картины “Царевна-лягушка” (1901 — 1918), “</a:t>
            </a:r>
            <a:r>
              <a:rPr lang="ru-RU" dirty="0" err="1" smtClean="0"/>
              <a:t>Несмеяна-царевна</a:t>
            </a:r>
            <a:r>
              <a:rPr lang="ru-RU" dirty="0" smtClean="0"/>
              <a:t>” (1916 — 1926), “Сказка о спящей царевне” (1900 — 1926), “Бой Добрыни Никитича со Змеем Горынычем” (1913 — 1918).</a:t>
            </a:r>
            <a:endParaRPr lang="ru-RU" dirty="0"/>
          </a:p>
        </p:txBody>
      </p:sp>
    </p:spTree>
  </p:cSld>
  <p:clrMapOvr>
    <a:masterClrMapping/>
  </p:clrMapOvr>
  <p:transition advTm="565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39000" cy="10344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Бой Добрыни Никитича с семиглавым Змеем Горынычем. 1918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://artsait.ru/art/v/vasnecov/img/4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071546"/>
            <a:ext cx="5281641" cy="553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2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tsait.ru/art/v/vasnecov/img/69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14290"/>
            <a:ext cx="571504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7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tsait.ru/art/v/vasnecov/img/20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28"/>
            <a:ext cx="5643602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56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Выдающийся русский живописец, один из основоположников национально-романтического варианта русского модерна, Виктор Михайлович Васнецов, родился в 1848 г. в селе </a:t>
            </a:r>
            <a:r>
              <a:rPr lang="ru-RU" dirty="0" err="1" smtClean="0"/>
              <a:t>Лопьял</a:t>
            </a:r>
            <a:r>
              <a:rPr lang="ru-RU" dirty="0" smtClean="0"/>
              <a:t> </a:t>
            </a:r>
            <a:r>
              <a:rPr lang="ru-RU" dirty="0" err="1" smtClean="0"/>
              <a:t>Уржумского</a:t>
            </a:r>
            <a:r>
              <a:rPr lang="ru-RU" dirty="0" smtClean="0"/>
              <a:t> уезда в Вятской губернии. Прадед художника окончил рисовальный класс семинарии. Его отец, Михаил Васильевич Васнецов, был образованным сельским священником. </a:t>
            </a:r>
          </a:p>
          <a:p>
            <a:r>
              <a:rPr lang="ru-RU" dirty="0" smtClean="0"/>
              <a:t>В деревенском доме Васнецовых сочетались разные уклады жизни. По вечерам читали много книг и журналов, посвященных естественным наукам и астрономии, рисовали. И бабушка и отец художника владели акварелью, именно отец стал его первым учителем рисования. Васнецов вместе со своим братом </a:t>
            </a:r>
            <a:r>
              <a:rPr lang="ru-RU" dirty="0" err="1" smtClean="0"/>
              <a:t>Аполлинарием</a:t>
            </a:r>
            <a:r>
              <a:rPr lang="ru-RU" dirty="0" smtClean="0"/>
              <a:t> рос не обособленно, а находясь в тесном общении с крестьянскими детьми. Художник с детства проникался поэзией народных сказок, преданий и поверий, красотой народного искусства, красочной обрядовой стороной быта. Он воспринимал природу как одушевленное существо. Именно детство заложило нравственно-духовные основы личности художника.</a:t>
            </a:r>
          </a:p>
          <a:p>
            <a:r>
              <a:rPr lang="ru-RU" dirty="0" smtClean="0"/>
              <a:t>Начальное образование Васнецов получил в местном духовном училище, а затем в духовной семинарии (1862 — 1867), где он изучал древнерусскую литературу. Литературные образы переплетались в душе художника с фольклорными образами, насыщая его внутренний мир, что не могло не отразиться на дальнейшем творчестве художника. </a:t>
            </a:r>
            <a:endParaRPr lang="ru-RU" dirty="0"/>
          </a:p>
        </p:txBody>
      </p:sp>
    </p:spTree>
  </p:cSld>
  <p:clrMapOvr>
    <a:masterClrMapping/>
  </p:clrMapOvr>
  <p:transition advTm="1057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богатырь</a:t>
            </a:r>
            <a:endParaRPr lang="ru-RU" dirty="0"/>
          </a:p>
        </p:txBody>
      </p:sp>
      <p:pic>
        <p:nvPicPr>
          <p:cNvPr id="4" name="Содержимое 3" descr="http://artsait.ru/art/v/vasnecov/img/16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3" y="1571612"/>
            <a:ext cx="485778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73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r>
              <a:rPr lang="ru-RU" dirty="0" smtClean="0"/>
              <a:t>Умер В. М. Васнецов 23 июля 1926 года в Москве. </a:t>
            </a:r>
          </a:p>
          <a:p>
            <a:r>
              <a:rPr lang="ru-RU" dirty="0" smtClean="0"/>
              <a:t>Васнецов стал первопроходцем, возглавив в русском искусстве эпоху “искания Руси” (Грабарь), принеся новые начинания, идеи и веяния коренным образом изменившие русское искусство конца XIX — начала XX вв.</a:t>
            </a:r>
            <a:endParaRPr lang="ru-RU" dirty="0"/>
          </a:p>
        </p:txBody>
      </p:sp>
      <p:pic>
        <p:nvPicPr>
          <p:cNvPr id="4" name="Рисунок 3" descr="http://artsait.ru/art/v/vasnecov/img/37s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571876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81439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 душе художника всегда жили образы народного эпоса. Окончательно избрав для своих картин национально-историческую тематику, художник объединяет знание народного эпоса с мастерством жанриста, преобразует русский исторический жанр, погружая мотивы Средневековья в атмосферу поэтической легенды или сказки. Началом новой идейно-художественной направленности творчества художника является полотно “Витязь на распутье” (1882). </a:t>
            </a:r>
          </a:p>
          <a:p>
            <a:endParaRPr lang="ru-RU" dirty="0"/>
          </a:p>
        </p:txBody>
      </p:sp>
    </p:spTree>
  </p:cSld>
  <p:clrMapOvr>
    <a:masterClrMapping/>
  </p:clrMapOvr>
  <p:transition advTm="1007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rtsait.ru/art/v/vasnecov/img/8s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664373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5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43900" cy="68580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Васнецова привлекает сюжет “Слова о полку Игореве” и находясь под впечатлением этой гениальной поэмы он создает эскиз картины “После побоища Игоря Святославовича с половцами” (1880), написанный с огромной патриотической силой. Эскиз был создан художником в год русско-турецкой войны.</a:t>
            </a:r>
          </a:p>
          <a:p>
            <a:endParaRPr lang="ru-RU" dirty="0"/>
          </a:p>
        </p:txBody>
      </p:sp>
    </p:spTree>
  </p:cSld>
  <p:clrMapOvr>
    <a:masterClrMapping/>
  </p:clrMapOvr>
  <p:transition advTm="1042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rtsait.ru/art/v/vasnecov/img/15s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7" y="357166"/>
            <a:ext cx="671517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42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Васнецов активно работает над введением фольклора в русскую живопись, отражает стороны русского национального характера (“Ковер-самолет”, 1880 г.). В своих картинах на сказочные сюжеты художник соединяет фольклорную фантастичность с религиозным учением и научным взглядом на мир. Тема мужественности и героизма проходит через его творчество вкупе с поисками идеала женской красоты. Художник пишет триптих “Три царевны подземного царства” (1881), второй вариант которого, созданный в 1884 году, художник называл одной из самых ценных для него работ, в которой он связывал сказочный мотив с декоративностью формы, типичной для модерна.</a:t>
            </a:r>
          </a:p>
          <a:p>
            <a:pPr algn="just"/>
            <a:r>
              <a:rPr lang="ru-RU" dirty="0" smtClean="0"/>
              <a:t>Одновременно с “Тремя царевнами” в 1881 году художник создает картину “</a:t>
            </a:r>
            <a:r>
              <a:rPr lang="ru-RU" dirty="0" err="1" smtClean="0"/>
              <a:t>Аленушка</a:t>
            </a:r>
            <a:r>
              <a:rPr lang="ru-RU" dirty="0" smtClean="0"/>
              <a:t>”, в которой отразил духовную связь человека и природы и обнаружил дарование тонкого пейзажиста. Все натурные пейзажи художник писал неподалеку от села Абрамцева, которое было имением И. С. Мамонтова. </a:t>
            </a:r>
            <a:endParaRPr lang="ru-RU" dirty="0"/>
          </a:p>
        </p:txBody>
      </p:sp>
    </p:spTree>
  </p:cSld>
  <p:clrMapOvr>
    <a:masterClrMapping/>
  </p:clrMapOvr>
  <p:transition advTm="517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608630"/>
          </a:xfrm>
        </p:spPr>
        <p:txBody>
          <a:bodyPr/>
          <a:lstStyle/>
          <a:p>
            <a:pPr algn="ctr"/>
            <a:r>
              <a:rPr lang="ru-RU" dirty="0" err="1" smtClean="0"/>
              <a:t>аленушка</a:t>
            </a:r>
            <a:endParaRPr lang="ru-RU" dirty="0"/>
          </a:p>
        </p:txBody>
      </p:sp>
      <p:pic>
        <p:nvPicPr>
          <p:cNvPr id="4" name="Содержимое 3" descr="http://artsait.ru/art/v/vasnecov/img/1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071546"/>
            <a:ext cx="4710137" cy="499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18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Три царевны подземного царства</a:t>
            </a:r>
            <a:endParaRPr lang="ru-RU" dirty="0"/>
          </a:p>
        </p:txBody>
      </p:sp>
      <p:pic>
        <p:nvPicPr>
          <p:cNvPr id="4" name="Содержимое 3" descr="http://artsait.ru/art/v/vasnecov/img/19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928802"/>
            <a:ext cx="528641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312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713</Words>
  <Application>Microsoft Office PowerPoint</Application>
  <PresentationFormat>Экран (4:3)</PresentationFormat>
  <Paragraphs>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Образы положительных героев былин и сказок народов России и мира.</vt:lpstr>
      <vt:lpstr>Слайд 2</vt:lpstr>
      <vt:lpstr>Слайд 3</vt:lpstr>
      <vt:lpstr>Слайд 4</vt:lpstr>
      <vt:lpstr>Слайд 5</vt:lpstr>
      <vt:lpstr>Слайд 6</vt:lpstr>
      <vt:lpstr>Слайд 7</vt:lpstr>
      <vt:lpstr>аленушка</vt:lpstr>
      <vt:lpstr>Три царевны подземного царства</vt:lpstr>
      <vt:lpstr>Слайд 10</vt:lpstr>
      <vt:lpstr>Ковер самолет</vt:lpstr>
      <vt:lpstr>снегурочка</vt:lpstr>
      <vt:lpstr>Слайд 13</vt:lpstr>
      <vt:lpstr>богатыри</vt:lpstr>
      <vt:lpstr>Слайд 15</vt:lpstr>
      <vt:lpstr>Слайд 16</vt:lpstr>
      <vt:lpstr>Бой Добрыни Никитича с семиглавым Змеем Горынычем. 1918 </vt:lpstr>
      <vt:lpstr>Слайд 18</vt:lpstr>
      <vt:lpstr>Слайд 19</vt:lpstr>
      <vt:lpstr>богатырь</vt:lpstr>
      <vt:lpstr>Слайд 21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Аня</cp:lastModifiedBy>
  <cp:revision>37</cp:revision>
  <dcterms:created xsi:type="dcterms:W3CDTF">2008-11-08T17:38:28Z</dcterms:created>
  <dcterms:modified xsi:type="dcterms:W3CDTF">2008-12-16T17:32:53Z</dcterms:modified>
</cp:coreProperties>
</file>