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501" autoAdjust="0"/>
  </p:normalViewPr>
  <p:slideViewPr>
    <p:cSldViewPr>
      <p:cViewPr varScale="1">
        <p:scale>
          <a:sx n="61" d="100"/>
          <a:sy n="61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 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Род имён существительных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Раздели слова на три группы: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500570"/>
            <a:ext cx="8229600" cy="4389120"/>
          </a:xfrm>
        </p:spPr>
        <p:txBody>
          <a:bodyPr/>
          <a:lstStyle/>
          <a:p>
            <a:r>
              <a:rPr lang="ru-RU" dirty="0" smtClean="0"/>
              <a:t>Молоко,   петух,  капуста,   цветок,   пенал,  окно,   тетрадь, кольцо,  сосна.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2714620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Мужской    род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Женский   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Средний    род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ОН,   МОЙ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ОНА,   МОЯ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ОНО,   МОЁ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Справился?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Придумай  свои  существительные  мужского,  женского  и среднего  рода.</a:t>
            </a:r>
          </a:p>
          <a:p>
            <a:endParaRPr lang="ru-RU" dirty="0" smtClean="0"/>
          </a:p>
          <a:p>
            <a:r>
              <a:rPr lang="ru-RU" dirty="0" smtClean="0"/>
              <a:t> Добавь  в каждый  столбик  по  два  подходящих слова.           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Добавь </a:t>
            </a:r>
            <a:r>
              <a:rPr lang="ru-RU" smtClean="0"/>
              <a:t>подходящие  существительные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Большой …</a:t>
            </a:r>
          </a:p>
          <a:p>
            <a:r>
              <a:rPr lang="ru-RU" dirty="0" smtClean="0"/>
              <a:t>Смешная …</a:t>
            </a:r>
          </a:p>
          <a:p>
            <a:r>
              <a:rPr lang="ru-RU" dirty="0" smtClean="0"/>
              <a:t>Синее …</a:t>
            </a:r>
          </a:p>
          <a:p>
            <a:r>
              <a:rPr lang="ru-RU" dirty="0" smtClean="0"/>
              <a:t>Грустный …</a:t>
            </a:r>
          </a:p>
          <a:p>
            <a:r>
              <a:rPr lang="ru-RU" dirty="0" smtClean="0"/>
              <a:t>Высокая …</a:t>
            </a:r>
          </a:p>
          <a:p>
            <a:r>
              <a:rPr lang="ru-RU" dirty="0" smtClean="0"/>
              <a:t>Прозрачное …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Подведём итог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Какого  рода  бывают  имена  существительные?</a:t>
            </a:r>
          </a:p>
          <a:p>
            <a:endParaRPr lang="ru-RU" dirty="0" smtClean="0"/>
          </a:p>
          <a:p>
            <a:r>
              <a:rPr lang="ru-RU" dirty="0" smtClean="0"/>
              <a:t>Приведи примеры существительных каждого рода.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Мы хорошо потрудились.                                                   </a:t>
            </a:r>
            <a:r>
              <a:rPr lang="ru-RU" smtClean="0"/>
              <a:t>Молодцы!               </a:t>
            </a:r>
            <a:r>
              <a:rPr lang="ru-RU" dirty="0" smtClean="0"/>
              <a:t>Урок  окончен!</a:t>
            </a:r>
            <a:endParaRPr lang="ru-RU" dirty="0"/>
          </a:p>
        </p:txBody>
      </p:sp>
      <p:pic>
        <p:nvPicPr>
          <p:cNvPr id="4" name="Содержимое 3" descr="Рисунок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928934"/>
            <a:ext cx="4566838" cy="3308271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Имена существительные делятся на три большие группы: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3000372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Существительные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мужского 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Существительные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женского 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Существительные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среднего рода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ОН,    МОЙ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ОНА,   МОЯ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ОНО,   МОЁ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Существительным мужского рода       является</a:t>
            </a:r>
            <a:endParaRPr lang="ru-RU" dirty="0"/>
          </a:p>
        </p:txBody>
      </p:sp>
      <p:pic>
        <p:nvPicPr>
          <p:cNvPr id="4" name="Содержимое 3" descr="Вол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2500306"/>
            <a:ext cx="4191000" cy="31432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Существительным женского рода является</a:t>
            </a:r>
            <a:endParaRPr lang="ru-RU" dirty="0"/>
          </a:p>
        </p:txBody>
      </p:sp>
      <p:pic>
        <p:nvPicPr>
          <p:cNvPr id="4" name="Содержимое 3" descr="Бабо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2643182"/>
            <a:ext cx="4389120" cy="329184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Существительным среднего рода является</a:t>
            </a:r>
            <a:endParaRPr lang="ru-RU" dirty="0"/>
          </a:p>
        </p:txBody>
      </p:sp>
      <p:pic>
        <p:nvPicPr>
          <p:cNvPr id="4" name="Содержимое 3" descr="1MG00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643182"/>
            <a:ext cx="5164931" cy="342042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Какого рода изображённое существительное?</a:t>
            </a:r>
            <a:endParaRPr lang="ru-RU" dirty="0"/>
          </a:p>
        </p:txBody>
      </p:sp>
      <p:pic>
        <p:nvPicPr>
          <p:cNvPr id="4" name="Содержимое 3" descr="112-1220_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2714620"/>
            <a:ext cx="4096512" cy="307238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Какого рода это существительное?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500306"/>
            <a:ext cx="4974336" cy="331622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Какого рода существительные на картинке?</a:t>
            </a:r>
            <a:endParaRPr lang="ru-RU" dirty="0"/>
          </a:p>
        </p:txBody>
      </p:sp>
      <p:pic>
        <p:nvPicPr>
          <p:cNvPr id="4" name="Содержимое 3" descr="1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2786058"/>
            <a:ext cx="4389120" cy="329184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 существительные. Определи их род.</a:t>
            </a:r>
            <a:endParaRPr lang="ru-RU" dirty="0"/>
          </a:p>
        </p:txBody>
      </p:sp>
      <p:pic>
        <p:nvPicPr>
          <p:cNvPr id="4" name="Содержимое 3" descr="CAPS05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786058"/>
            <a:ext cx="4343400" cy="33806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182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Тема   урока:</vt:lpstr>
      <vt:lpstr>Имена существительные делятся на три большие группы:</vt:lpstr>
      <vt:lpstr>Существительным мужского рода       является</vt:lpstr>
      <vt:lpstr>Существительным женского рода является</vt:lpstr>
      <vt:lpstr>Существительным среднего рода является</vt:lpstr>
      <vt:lpstr>Какого рода изображённое существительное?</vt:lpstr>
      <vt:lpstr>Какого рода это существительное?</vt:lpstr>
      <vt:lpstr>Какого рода существительные на картинке?</vt:lpstr>
      <vt:lpstr>Назови существительные. Определи их род.</vt:lpstr>
      <vt:lpstr>Раздели слова на три группы:</vt:lpstr>
      <vt:lpstr>                   Справился?</vt:lpstr>
      <vt:lpstr>            Добавь подходящие  существительные:</vt:lpstr>
      <vt:lpstr>          Подведём итог урока.</vt:lpstr>
      <vt:lpstr>         Мы хорошо потрудились.                                                   Молодцы!               Урок  окончен!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 урока:</dc:title>
  <cp:lastModifiedBy>User</cp:lastModifiedBy>
  <cp:revision>6</cp:revision>
  <dcterms:modified xsi:type="dcterms:W3CDTF">2012-02-17T15:20:31Z</dcterms:modified>
</cp:coreProperties>
</file>