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6" r:id="rId5"/>
    <p:sldId id="262" r:id="rId6"/>
    <p:sldId id="263" r:id="rId7"/>
    <p:sldId id="265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 школа 128\РАБОТА\наглядность\Литература\Чехов А.П\картинки\chekhovGl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642918"/>
            <a:ext cx="4125073" cy="5286411"/>
          </a:xfrm>
          <a:prstGeom prst="rect">
            <a:avLst/>
          </a:prstGeom>
          <a:noFill/>
          <a:ln w="6350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046403" y="2143116"/>
            <a:ext cx="40975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Антон Павлович 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Чехов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1860 – 1904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1571612"/>
            <a:ext cx="521497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Генерал-майор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Булдеев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Приказчик Иван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Евсеич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Генеральша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Булдеева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Все, живущие в доме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Доктор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642918"/>
            <a:ext cx="354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Герои рассказа:</a:t>
            </a:r>
            <a:endParaRPr lang="ru-RU" sz="2800" dirty="0" smtClean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000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357298"/>
          <a:ext cx="8643998" cy="28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614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2780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4348" y="1357298"/>
            <a:ext cx="3187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Характеристика </a:t>
            </a:r>
          </a:p>
          <a:p>
            <a:pPr lvl="0" algn="ctr">
              <a:defRPr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генерал-майора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Булдеева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1357298"/>
            <a:ext cx="3408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Характеристика </a:t>
            </a:r>
          </a:p>
          <a:p>
            <a:pPr lvl="0" algn="ctr">
              <a:defRPr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приказчика Ивана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Евсеича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214554"/>
            <a:ext cx="39290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Бывший военный. Зажиточный помещик, живущий с семьёй в собственном имении. Боится врачей и всего, что касается лечения.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2214554"/>
            <a:ext cx="3929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Он подхалим, ищет лёгкие пути для проживания. Выслуживается перед своим начальником. Предлагает «волшебные» способы лечения.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1214422"/>
            <a:ext cx="521497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Генерал-майор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Булдеев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Приказчик Иван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Евсеич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Генеральша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Булдеева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Все, живущие в доме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Доктор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aseline="0" dirty="0" smtClean="0">
                <a:latin typeface="Arial" pitchFamily="34" charset="0"/>
                <a:cs typeface="Arial" pitchFamily="34" charset="0"/>
              </a:rPr>
              <a:t>Автор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4825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Распределение ролей:</a:t>
            </a:r>
            <a:endParaRPr lang="ru-RU" sz="2800" dirty="0" smtClean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етчинкина\РАБОТА\наглядность\Литература\Чехов А.П\картинки\Chehov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4000502" cy="5626850"/>
          </a:xfrm>
          <a:prstGeom prst="rect">
            <a:avLst/>
          </a:prstGeom>
          <a:noFill/>
          <a:ln w="6350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429124" y="2428868"/>
            <a:ext cx="4714876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Мужду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прочим и приказчик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Булдеева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Иван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Евсеич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пришёл к нему и посоветовал полечиться заговором.»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Ветчинкина\РАБОТА\наглядность\Литература\Чехов А.П\картинки\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6096589" cy="3857643"/>
          </a:xfrm>
          <a:prstGeom prst="rect">
            <a:avLst/>
          </a:prstGeom>
          <a:noFill/>
          <a:ln w="6350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71472" y="5214950"/>
            <a:ext cx="7858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«И в доме, все наперерыв, стали изобретать фамилии.»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357298"/>
          <a:ext cx="8643998" cy="310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857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2780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00562" y="1500174"/>
            <a:ext cx="4309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Фамилии,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обозначающие конское снаряжение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428736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Фамилии-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синонимы к слову «лошадь»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2643182"/>
            <a:ext cx="19468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Кобылин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Жеребчиков</a:t>
            </a:r>
          </a:p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Лошадкин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Меринов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2714620"/>
            <a:ext cx="28722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Пристяжкин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Уздечкин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Чересседельников</a:t>
            </a:r>
          </a:p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Засупонин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t.1september.ru/2007/08/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685804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71934" y="114298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114298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114298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14298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114298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3636" y="114298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826" y="1142984"/>
            <a:ext cx="34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29454" y="114298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8082" y="1142984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м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164305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Ч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34" y="16430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9124" y="16430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х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2" y="16430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80" y="164305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3636" y="16430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6050" y="221455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ю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4678" y="2214554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м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43306" y="22145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1934" y="22145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42976" y="271462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71604" y="271462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00232" y="271462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428860" y="27146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86050" y="27146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86116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43306" y="2714620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71934" y="27146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857752" y="27146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86380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15008" y="2714620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43636" y="2714620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572264" y="27146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643306" y="3214686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071934" y="321468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00562" y="321468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57752" y="321468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86380" y="321468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15008" y="3214686"/>
            <a:ext cx="308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072198" y="3214686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643306" y="3714752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71934" y="371475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429124" y="3714752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ш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29190" y="371475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286380" y="3714752"/>
            <a:ext cx="33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15008" y="37147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ь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14678" y="428625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Б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43306" y="428625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у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071934" y="4286256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500562" y="4286256"/>
            <a:ext cx="33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286380" y="428625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929190" y="428625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4286256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214678" y="478632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643306" y="478632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071934" y="4786322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500562" y="4786322"/>
            <a:ext cx="332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572264" y="4786322"/>
            <a:ext cx="332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857752" y="478632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286380" y="478632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з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15008" y="4786322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ч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143636" y="4786322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428860" y="528638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786050" y="528638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14678" y="52863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б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71868" y="5286388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ы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000496" y="5286388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500562" y="5286388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857752" y="5286388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>
            <a:off x="1643836" y="3429000"/>
            <a:ext cx="4714114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2072464" y="3428206"/>
            <a:ext cx="471490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207</Words>
  <PresentationFormat>Экран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49</cp:revision>
  <dcterms:modified xsi:type="dcterms:W3CDTF">2012-02-08T14:52:12Z</dcterms:modified>
</cp:coreProperties>
</file>