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BB4065-B681-4047-8801-F2BB70854755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CD41CC-0183-41AB-8173-C6473538D5A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Гимнастика </a:t>
            </a:r>
            <a:b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для глаз</a:t>
            </a:r>
            <a:endParaRPr lang="ru-RU" sz="5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3286116" y="4714860"/>
            <a:ext cx="2071702" cy="21431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Motion origin="layout" path="M 0.34775 0.57215 L 0.36337 -0.151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8085E-6 L 0.00781 -0.744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33303 L 1.11111E-6 5.2729E-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728" y="642918"/>
            <a:ext cx="6858048" cy="5715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6858016" y="4429132"/>
            <a:ext cx="1071570" cy="114300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542 -0.62766 C -0.07691 -0.62766 0.09305 -0.44033 0.09305 -0.20883 C 0.09305 0.02267 -0.07691 0.21161 -0.28542 0.21161 C -0.49375 0.21161 -0.66285 0.02267 -0.66285 -0.20883 C -0.66285 -0.44033 -0.49375 -0.62766 -0.28542 -0.6276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542 -0.62766 C -0.49097 -0.62766 -0.65729 -0.44218 -0.65729 -0.21369 C -0.65729 0.0148 -0.49097 0.20097 -0.28542 0.20097 C -0.08056 0.20097 0.08715 0.0148 0.08715 -0.21369 C 0.08715 -0.44218 -0.08056 -0.62766 -0.28542 -0.62766 Z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2786050" y="1785926"/>
            <a:ext cx="3429024" cy="350046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Коршунов Виталий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2февраля 2011 г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753 -0.00647 -0.1816 -0.26642 -0.23333 -0.24329 C -0.28507 -0.22016 -0.35208 0.04926 -0.31024 0.139 C -0.2684 0.22873 -0.0875 0.28793 0.01736 0.29533 C 0.12222 0.30273 0.29288 0.26665 0.31875 0.1834 C 0.34462 0.10014 0.22604 -0.17483 0.1724 -0.20467 C 0.11875 -0.2345 0.06754 0.00648 0 0 Z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2" animBg="1"/>
      <p:bldP spid="2" grpId="3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0826" y="4286256"/>
            <a:ext cx="1285884" cy="12144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Коршунов Сергей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 февраля 2011 год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629 C 0.01042 -0.29556 -0.12535 -0.49653 -0.30694 -0.51041 C -0.48073 -0.52752 -0.64288 -0.37188 -0.65365 -0.14593 C -0.66719 0.06198 -0.55365 0.25625 -0.3908 0.27035 C -0.24219 0.28076 -0.10104 0.15218 -0.0901 -0.04186 C -0.07917 -0.21878 -0.17431 -0.38552 -0.31233 -0.39963 C -0.43976 -0.4098 -0.5592 -0.30203 -0.56719 -0.13922 C -0.57517 0.00625 -0.49948 0.14847 -0.38559 0.15588 C -0.28247 0.16605 -0.18524 0.08303 -0.17656 -0.04926 C -0.1717 -0.16721 -0.22847 -0.28145 -0.31788 -0.28839 C -0.39653 -0.29556 -0.475 -0.23265 -0.48073 -0.13228 C -0.48594 -0.04533 -0.44549 0.0377 -0.37986 0.04464 C -0.32587 0.05157 -0.26892 0.01365 -0.26615 -0.05573 C -0.26076 -0.1117 -0.28247 -0.17067 -0.32326 -0.17738 C -0.3559 -0.17738 -0.38837 -0.1635 -0.3934 -0.12535 C -0.39653 -0.10106 -0.3908 -0.07678 -0.37483 -0.0666 C -0.36684 -0.0629 -0.36128 -0.0629 -0.35312 -0.0666 " pathEditMode="relative" rAng="0" ptsTypes="fffffffffffffffff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xit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Сидоров Алексей</a:t>
            </a:r>
            <a:br>
              <a:rPr lang="ru-RU" dirty="0" smtClean="0"/>
            </a:br>
            <a:r>
              <a:rPr lang="ru-RU" dirty="0" smtClean="0"/>
              <a:t>2 Февраля 2011 г</a:t>
            </a:r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0" y="0"/>
            <a:ext cx="2214578" cy="1714512"/>
          </a:xfrm>
          <a:prstGeom prst="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10916E-6 L 0.74028 0.7553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028 0.75532 L 0.00695 0.0134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" y="-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0" grpId="1" animBg="1"/>
      <p:bldP spid="10" grpId="2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E2AFD8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7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Гимнастика  для глаз</vt:lpstr>
      <vt:lpstr>Слайд 2</vt:lpstr>
      <vt:lpstr>Слайд 3</vt:lpstr>
      <vt:lpstr>Коршунов Виталий 2февраля 2011 г</vt:lpstr>
      <vt:lpstr>Коршунов Сергей  2 февраля 2011 год</vt:lpstr>
      <vt:lpstr>Сидоров Алексей 2 Февраля 2011 г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5</cp:revision>
  <dcterms:created xsi:type="dcterms:W3CDTF">2011-02-02T07:39:11Z</dcterms:created>
  <dcterms:modified xsi:type="dcterms:W3CDTF">2011-02-02T08:23:33Z</dcterms:modified>
</cp:coreProperties>
</file>