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63845" autoAdjust="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7B2CE-8AB1-48CA-A02E-B7F8FCD1F4D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D4339-364B-41FD-90D7-357D2FD039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D4339-364B-41FD-90D7-357D2FD0397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СЕМЬИ МУСАЕВЫХ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7715304" cy="2471758"/>
          </a:xfrm>
        </p:spPr>
        <p:txBody>
          <a:bodyPr>
            <a:normAutofit/>
          </a:bodyPr>
          <a:lstStyle/>
          <a:p>
            <a:r>
              <a:rPr lang="ru-RU" dirty="0" smtClean="0"/>
              <a:t>Мама, папа, брат и я</a:t>
            </a:r>
          </a:p>
          <a:p>
            <a:r>
              <a:rPr lang="ru-RU" dirty="0" smtClean="0"/>
              <a:t>Очень славная семья.</a:t>
            </a:r>
          </a:p>
          <a:p>
            <a:r>
              <a:rPr lang="ru-RU" dirty="0" smtClean="0"/>
              <a:t>Добротою мы слывём, </a:t>
            </a:r>
          </a:p>
          <a:p>
            <a:r>
              <a:rPr lang="ru-RU" dirty="0" smtClean="0"/>
              <a:t>        Все </a:t>
            </a:r>
            <a:r>
              <a:rPr lang="ru-RU" dirty="0" smtClean="0"/>
              <a:t>на</a:t>
            </a:r>
            <a:r>
              <a:rPr lang="ru-RU" dirty="0" smtClean="0"/>
              <a:t> </a:t>
            </a:r>
            <a:r>
              <a:rPr lang="ru-RU" dirty="0" smtClean="0"/>
              <a:t>помощь к вам придём!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МОИ РОДИТЕЛИ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Где то </a:t>
            </a:r>
            <a:r>
              <a:rPr lang="ru-RU" sz="1400" smtClean="0"/>
              <a:t>белом свете</a:t>
            </a:r>
          </a:p>
          <a:p>
            <a:r>
              <a:rPr lang="ru-RU" sz="1400" dirty="0" smtClean="0"/>
              <a:t>Наша </a:t>
            </a:r>
            <a:r>
              <a:rPr lang="ru-RU" sz="1400" dirty="0" smtClean="0"/>
              <a:t>семья живёт,</a:t>
            </a:r>
          </a:p>
          <a:p>
            <a:r>
              <a:rPr lang="ru-RU" sz="1400" dirty="0" smtClean="0"/>
              <a:t>Горя и бед не знает,</a:t>
            </a:r>
          </a:p>
          <a:p>
            <a:r>
              <a:rPr lang="ru-RU" sz="1400" dirty="0" smtClean="0"/>
              <a:t> Дружною славой слывёт.</a:t>
            </a:r>
          </a:p>
          <a:p>
            <a:endParaRPr lang="ru-RU" sz="1400" dirty="0" smtClean="0"/>
          </a:p>
          <a:p>
            <a:r>
              <a:rPr lang="ru-RU" sz="1400" dirty="0" smtClean="0"/>
              <a:t>Вместе читаем книги,</a:t>
            </a:r>
          </a:p>
          <a:p>
            <a:r>
              <a:rPr lang="ru-RU" sz="1400" dirty="0" smtClean="0"/>
              <a:t>Вместе идём гулять,</a:t>
            </a:r>
          </a:p>
          <a:p>
            <a:r>
              <a:rPr lang="ru-RU" sz="1400" dirty="0" smtClean="0"/>
              <a:t>В праздник поём и пляшем</a:t>
            </a:r>
          </a:p>
          <a:p>
            <a:r>
              <a:rPr lang="ru-RU" sz="1400" dirty="0" smtClean="0"/>
              <a:t>В  будни дела найдём!</a:t>
            </a:r>
          </a:p>
          <a:p>
            <a:endParaRPr lang="ru-RU" sz="1400" dirty="0"/>
          </a:p>
        </p:txBody>
      </p:sp>
      <p:pic>
        <p:nvPicPr>
          <p:cNvPr id="5" name="Содержимое 4" descr="C:\Users\1\Desktop\всячина\фото\SDC11606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42778"/>
            <a:ext cx="3521075" cy="2640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это я</a:t>
            </a:r>
            <a:endParaRPr lang="ru-RU" dirty="0"/>
          </a:p>
        </p:txBody>
      </p:sp>
      <p:pic>
        <p:nvPicPr>
          <p:cNvPr id="5" name="Содержимое 4" descr="C:\Users\1\Desktop\всячина\фото\Надия. Новый год\SDC11224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78300" y="2542778"/>
            <a:ext cx="3521075" cy="2640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C:\Users\1\Desktop\всячина\фото\SDC12141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40312"/>
            <a:ext cx="3521075" cy="2645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я И МОЙ БРАТ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400" dirty="0" smtClean="0"/>
              <a:t>С БРАТОМ ЗНАКОМА С РОЖДЕНЬЯ</a:t>
            </a:r>
          </a:p>
          <a:p>
            <a:r>
              <a:rPr lang="ru-RU" sz="1400" dirty="0" smtClean="0"/>
              <a:t>И С ДЕТСТВА С НИМ ОЧЕНЬ ДРУЖНЫ</a:t>
            </a:r>
          </a:p>
          <a:p>
            <a:r>
              <a:rPr lang="ru-RU" sz="1400" dirty="0" smtClean="0"/>
              <a:t>ПОЭТОМУ ОЧЕНЬ</a:t>
            </a:r>
          </a:p>
          <a:p>
            <a:r>
              <a:rPr lang="ru-RU" sz="1400" dirty="0" smtClean="0"/>
              <a:t>ДРУГ ДРУГУ НУЖНЫ</a:t>
            </a:r>
            <a:endParaRPr lang="ru-RU" sz="1400" dirty="0"/>
          </a:p>
        </p:txBody>
      </p:sp>
      <p:pic>
        <p:nvPicPr>
          <p:cNvPr id="5" name="Содержимое 4" descr="C:\Users\1\Desktop\всячина\фото\SDC11769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9907" y="1600200"/>
            <a:ext cx="3395660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err="1" smtClean="0"/>
              <a:t>тепЕРЬ</a:t>
            </a:r>
            <a:r>
              <a:rPr lang="ru-RU" dirty="0" smtClean="0"/>
              <a:t> Я ПЕРВОКЛАШКА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Я СЕГОДНЯ ВСТАЛА РАНО,</a:t>
            </a:r>
          </a:p>
          <a:p>
            <a:r>
              <a:rPr lang="ru-RU" sz="1600" dirty="0" smtClean="0"/>
              <a:t>ОДЕВАЛАСЬ ТРИ ЧАСА</a:t>
            </a:r>
          </a:p>
          <a:p>
            <a:r>
              <a:rPr lang="ru-RU" sz="1600" dirty="0" smtClean="0"/>
              <a:t>ПОТОМУЧТО Я СЕГОДНЯ</a:t>
            </a:r>
          </a:p>
          <a:p>
            <a:r>
              <a:rPr lang="ru-RU" sz="1600" dirty="0" smtClean="0"/>
              <a:t>ПОСТУПАЮ В ПЕРВЫЙ КЛАСС</a:t>
            </a:r>
            <a:endParaRPr lang="ru-RU" sz="1600" dirty="0"/>
          </a:p>
        </p:txBody>
      </p:sp>
      <p:pic>
        <p:nvPicPr>
          <p:cNvPr id="5" name="Содержимое 4" descr="C:\Users\1\Desktop\всячина\фото\1 сентября\SDC12069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41007" y="1600200"/>
            <a:ext cx="3395660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МОИ НОВЫЕ ДРУЗЬЯ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Это я и мои друзья</a:t>
            </a:r>
          </a:p>
          <a:p>
            <a:r>
              <a:rPr lang="ru-RU" sz="2000" dirty="0" smtClean="0"/>
              <a:t>Ведь класс - это особая семья</a:t>
            </a:r>
            <a:endParaRPr lang="ru-RU" sz="2000" dirty="0"/>
          </a:p>
        </p:txBody>
      </p:sp>
      <p:pic>
        <p:nvPicPr>
          <p:cNvPr id="5" name="Содержимое 4" descr="C:\Users\1\Desktop\всячина\фото\1 сентября\SDC12062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42778"/>
            <a:ext cx="3521075" cy="2640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Пословицы и поговорки </a:t>
            </a:r>
            <a:br>
              <a:rPr lang="ru-RU" dirty="0" smtClean="0"/>
            </a:br>
            <a:r>
              <a:rPr lang="ru-RU" dirty="0" smtClean="0"/>
              <a:t>                 о семье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Добрая семья прибавит разума и ума.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В семье любовь да совет </a:t>
            </a:r>
          </a:p>
          <a:p>
            <a:r>
              <a:rPr lang="ru-RU" sz="1600" dirty="0" smtClean="0"/>
              <a:t>Так и нужды нет</a:t>
            </a:r>
          </a:p>
          <a:p>
            <a:endParaRPr lang="ru-RU" sz="1600" dirty="0" smtClean="0"/>
          </a:p>
          <a:p>
            <a:r>
              <a:rPr lang="ru-RU" sz="1600" dirty="0" smtClean="0"/>
              <a:t>Вся семья вместе, так и душа на месте.</a:t>
            </a:r>
          </a:p>
          <a:p>
            <a:endParaRPr lang="ru-RU" sz="1600" dirty="0" smtClean="0"/>
          </a:p>
          <a:p>
            <a:r>
              <a:rPr lang="ru-RU" sz="1600" dirty="0" smtClean="0"/>
              <a:t>В родной семье и каша гуще</a:t>
            </a:r>
          </a:p>
          <a:p>
            <a:endParaRPr lang="ru-RU" sz="1600" dirty="0" smtClean="0"/>
          </a:p>
          <a:p>
            <a:r>
              <a:rPr lang="ru-RU" sz="1600" dirty="0" smtClean="0"/>
              <a:t>На что и клад когда в семье лад.</a:t>
            </a:r>
            <a:endParaRPr lang="ru-RU" sz="1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171</Words>
  <PresentationFormat>Экран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ПРОЕКТ СЕМЬИ МУСАЕВЫХ</vt:lpstr>
      <vt:lpstr>       МОИ РОДИТЕЛИ</vt:lpstr>
      <vt:lpstr>                  это я</vt:lpstr>
      <vt:lpstr>               я И МОЙ БРАТ</vt:lpstr>
      <vt:lpstr>  тепЕРЬ Я ПЕРВОКЛАШКА</vt:lpstr>
      <vt:lpstr>      МОИ НОВЫЕ ДРУЗЬЯ</vt:lpstr>
      <vt:lpstr>    Пословицы и поговорки                   о семье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СЕМЬИ МУСАЕВЫХ</dc:title>
  <cp:lastModifiedBy>User</cp:lastModifiedBy>
  <cp:revision>9</cp:revision>
  <dcterms:modified xsi:type="dcterms:W3CDTF">2012-02-18T14:33:08Z</dcterms:modified>
</cp:coreProperties>
</file>