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7" r:id="rId3"/>
    <p:sldId id="268" r:id="rId4"/>
    <p:sldId id="269" r:id="rId5"/>
    <p:sldId id="270" r:id="rId6"/>
    <p:sldId id="278" r:id="rId7"/>
    <p:sldId id="272" r:id="rId8"/>
    <p:sldId id="273" r:id="rId9"/>
    <p:sldId id="274" r:id="rId10"/>
    <p:sldId id="264" r:id="rId11"/>
    <p:sldId id="258" r:id="rId12"/>
    <p:sldId id="259" r:id="rId13"/>
    <p:sldId id="260" r:id="rId14"/>
    <p:sldId id="261" r:id="rId15"/>
    <p:sldId id="262" r:id="rId16"/>
    <p:sldId id="263" r:id="rId17"/>
    <p:sldId id="275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972B7"/>
    <a:srgbClr val="BCF4E5"/>
    <a:srgbClr val="87359D"/>
    <a:srgbClr val="AB117F"/>
    <a:srgbClr val="7FD5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944A6-5DB1-4BCE-8887-5724E4018783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11A1B-039B-4FAC-83D1-286196797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AADC84-18C4-49DC-88E7-FB1A9C9294C7}" type="datetimeFigureOut">
              <a:rPr lang="ru-RU" smtClean="0"/>
              <a:pPr/>
              <a:t>02.05.2011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etonhill.edu/techadvantage/" TargetMode="External"/><Relationship Id="rId4" Type="http://schemas.openxmlformats.org/officeDocument/2006/relationships/hyperlink" Target="http://shkolabudushego.blogspot.com/2009/11/blog-post_2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Пользователь\Pictures\schoo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190456" cy="2448271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Segoe Print" pitchFamily="2" charset="0"/>
              </a:rPr>
              <a:t>Моя школа будущего</a:t>
            </a:r>
            <a:endParaRPr lang="ru-RU" sz="7200" dirty="0">
              <a:solidFill>
                <a:srgbClr val="FFFF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Миссия учителя и в будущем будет такой же, как сейчас: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                                            Учить, вести, дарить        И целый мир великих тайн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С учеником открыть!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И я желаю учителю будущего: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Шагай же смело, не робей.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                                            Неси свечу добра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Для мира, школы, для детей…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            (Дерябина В.В.)</a:t>
            </a:r>
          </a:p>
          <a:p>
            <a:pPr algn="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 Учитель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r>
              <a:rPr lang="ru-RU" dirty="0" smtClean="0">
                <a:solidFill>
                  <a:schemeClr val="bg1"/>
                </a:solidFill>
              </a:rPr>
              <a:t> Какой он будет…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1746" name="Picture 2" descr="C:\Users\Пользователь\Pictures\iCABE6X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3148831" cy="22966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Вряд ли кто-нибудь об этом задумывается, но профессия учителя - одна из самых древних на земле. Ведь когда еще люди походили на животных и язык у них был очень примитивным, старшим нужно было учить младших, передавать им свой опыт. Уже тогда, наверное, выделялись те, кто больше времени, чем другие, посвящал общению с молодежью.</a:t>
            </a:r>
          </a:p>
          <a:p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Учитель и школа будущего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Users\Пользователь\Pictures\konv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437112"/>
            <a:ext cx="3348831" cy="2203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4090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идеальном сознании образ учителя - это образ какого-то универсального человека. Уже в наше время, тем более в будущем, одной из главных задач учителя становится не просто научить, а научить учиться, то есть показать наиболее удобный путь получения информации, ее анализа и грамотного использования.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 как вы думаете, каким должен быть учитель будущего? Многие ли люди задают себе такой вопрос? Я считаю, что нет, но все-таки задуматься над ним стоит.</a:t>
            </a:r>
          </a:p>
        </p:txBody>
      </p:sp>
      <p:pic>
        <p:nvPicPr>
          <p:cNvPr id="5" name="Picture 2" descr="C:\Users\Пользователь\Pictures\iCAC2WY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077072"/>
            <a:ext cx="3694144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3" descr="C:\Users\Пользователь\Pictures\i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149080"/>
            <a:ext cx="3456384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C:\Users\Пользователь\Desktop\картинки1\Офис\00009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Какими же качествами должен обладать педагог? В первую очередь, он должен  благородным, потому что, какой бы предмет он ни преподавал, он должен направлять чувства и ум ученика на хорошее, учить их добру, справедливости. Ученик должен быть понят и принят учителем вне зависимости от того, какое у него поведение, оценки.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Во-вторых, учитель будущего должен любить и хорошо знать свой предмет, только тогда он сможет донести информацию до детей, рассказывая при этом обо всем очень интересно и красочно. Ведь дети любят, когда педагоги в своем рассказе употребляют примеры из жизни.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В-третьих, учитель должен разбираться в политике, ему нужно быть юридически подкованным человеком, уметь пользоваться новыми техническими средствами (компьютером, Интернетом, интерактивной  доской, принтером, сканером).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Пользователь\Desktop\картинки1\Графики\00006871.jpg"/>
          <p:cNvPicPr>
            <a:picLocks noChangeAspect="1" noChangeArrowheads="1"/>
          </p:cNvPicPr>
          <p:nvPr/>
        </p:nvPicPr>
        <p:blipFill>
          <a:blip r:embed="rId3" cstate="print">
            <a:lum bright="27000" contrast="14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По мнению Руссо, учитель - только сторож и охранник ребенка от порчи, других влияний. По-Толстому, это должен быть непременно добродетельный человек, который своим личным примером заражал бы ребенка. А по-моему, учитель - это психолог, организатор, эрудит, авторитет для ученика, пример настоящего гражданина и патриота своей Родины. 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А пока нужно сказать спасибо тем учителям, которые обучают нас в данное время, ведь именно эти скромные труженики побуждают нас к умственной деятельности, развивают наши способности. Они любят детей и отдают им все силы, поэтому мы, ученики, должны ценить это и уважать наших педагогов.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Users\Пользователь\Pictures\iCAOA5VY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05064"/>
            <a:ext cx="309634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4" name="Picture 2" descr="C:\Users\Пользователь\Pictures\iCAT5B0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49080"/>
            <a:ext cx="4032448" cy="2404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Учителя будущего должны обладать благородными качествами, хорошо знать и любить свой предмет, также «идти в ногу со временем». Преподаватели должны помогать развивать ученику его способности, давать возможность проявлять свою индивидуальность. Еще лучше, если учитель будущего является настоящим гражданином и патриотом своей Родины. А самое главное для педагога - это любовь к детям и понимание их, ведь только тогда удастся избежать конфликтов с учениками.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Профессия учителя будет сопровождать людей всегда. Ерунда, что когда-то детей станут обучать роботы и машины. Они могут только помогать учителю, но заменить живого человека технике не дано.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Users\Пользователь\Desktop\картинки1\Космос\00018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571184" cy="6336704"/>
          </a:xfrm>
        </p:spPr>
        <p:txBody>
          <a:bodyPr>
            <a:normAutofit fontScale="775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100" b="1" i="1" dirty="0" smtClean="0">
                <a:solidFill>
                  <a:schemeClr val="bg1"/>
                </a:solidFill>
              </a:rPr>
              <a:t>В школе, где я учусь – разные учителя, у всех разные вкусы, взгляды, но их всех объединяет преданность своей нелегкой, но такой интересной и нужной профессии, любовь к детям.</a:t>
            </a:r>
            <a:br>
              <a:rPr lang="ru-RU" sz="3100" b="1" i="1" dirty="0" smtClean="0">
                <a:solidFill>
                  <a:schemeClr val="bg1"/>
                </a:solidFill>
              </a:rPr>
            </a:br>
            <a:r>
              <a:rPr lang="ru-RU" sz="3100" b="1" i="1" dirty="0" smtClean="0">
                <a:solidFill>
                  <a:schemeClr val="bg1"/>
                </a:solidFill>
              </a:rPr>
              <a:t>Вообще, я считаю, что учителя не могут делиться на современных и несовременных. Учитель – это не просто слово из семи букв. В нём есть что-то такое, что нежно согревает наше сердце, вызывает радость, смех и даже слёзы. Идеальный учитель – не тот, кто идеально знает свой предмет, а тот, кто умеет общаться со своими учениками. В нашем возрасте найти к нам подход очень трудно, трудно нас понять и угодить. Чтобы нас успокоить, требуются крепкие нервы и много сил.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100" b="1" i="1" dirty="0" smtClean="0">
                <a:solidFill>
                  <a:schemeClr val="bg1"/>
                </a:solidFill>
              </a:rPr>
              <a:t>Учителем надо будет родиться.</a:t>
            </a:r>
            <a:br>
              <a:rPr lang="ru-RU" sz="3100" b="1" i="1" dirty="0" smtClean="0">
                <a:solidFill>
                  <a:schemeClr val="bg1"/>
                </a:solidFill>
              </a:rPr>
            </a:br>
            <a:r>
              <a:rPr lang="ru-RU" sz="3100" b="1" i="1" dirty="0" smtClean="0">
                <a:solidFill>
                  <a:schemeClr val="bg1"/>
                </a:solidFill>
              </a:rPr>
              <a:t>И только после этого стать</a:t>
            </a:r>
            <a:r>
              <a:rPr lang="ru-RU" sz="3100" b="1" dirty="0" smtClean="0">
                <a:solidFill>
                  <a:schemeClr val="bg1"/>
                </a:solidFill>
              </a:rPr>
              <a:t>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оутбу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680520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2204864"/>
            <a:ext cx="4752528" cy="3633267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Оказывается, 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совсемскоро,приблизительно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 к 2015 году, мы будем пользоваться, -книгами, -журналами и 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даженоутбуками-слайдерами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, — гармошками появится возможность сыграть любимую мелодию на ноутбуке-пианино.</a:t>
            </a:r>
          </a:p>
          <a:p>
            <a:pPr>
              <a:spcBef>
                <a:spcPts val="0"/>
              </a:spcBef>
              <a:buNone/>
            </a:pP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Что же нас ждет? Немецкий дизайнер Феликс 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Шмидбергер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 уверен, что ноутбуки 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будующего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 будут представлять собой 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слайдер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, то есть крышка устройства будет не открываться, а сдвигаться.</a:t>
            </a:r>
          </a:p>
          <a:p>
            <a:pPr>
              <a:spcBef>
                <a:spcPts val="0"/>
              </a:spcBef>
              <a:buNone/>
            </a:pP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Итальянские специалисты компании V12 </a:t>
            </a:r>
            <a:r>
              <a:rPr lang="ru-RU" sz="6400" b="1" i="1" dirty="0" err="1" smtClean="0">
                <a:solidFill>
                  <a:schemeClr val="bg1"/>
                </a:solidFill>
                <a:latin typeface="Segoe Print" pitchFamily="2" charset="0"/>
              </a:rPr>
              <a:t>Design</a:t>
            </a:r>
            <a:r>
              <a:rPr lang="ru-RU" sz="6400" b="1" i="1" dirty="0" smtClean="0">
                <a:solidFill>
                  <a:schemeClr val="bg1"/>
                </a:solidFill>
                <a:latin typeface="Segoe Print" pitchFamily="2" charset="0"/>
              </a:rPr>
              <a:t> представили на всеобщее обозрение модель ноутбука, оснащенного двумя дисплеями. При этом устройство обрело способность превращаться в электронную книгу, газету, пианино и даже в альбом для набросков.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i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Новые технологии</a:t>
            </a:r>
            <a:endParaRPr lang="ru-RU" i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ноутбук будущег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12776"/>
            <a:ext cx="3813175" cy="50405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оутбук будущег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9188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2060848"/>
            <a:ext cx="5904656" cy="47971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Устройство Джонатана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Лукаса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дизайнера из Калифорнии, не оборудовано экраном, потому что ноутбук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Siafu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предназначен для слепых. Для его создания дизайнер использовал материал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Magneclay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который способен преобразовывать рисунки в объемные рельефные фигуры и может менять свою форму под воздействием электричества. При помощи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Magneclay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можно читать тексты, набранные шрифтом Брайля, а также ощупывать предметы и лица.</a:t>
            </a:r>
          </a:p>
          <a:p>
            <a:pPr>
              <a:buNone/>
            </a:pP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Особенность этого концепта сербского дизайнера Никола Кнежевич — в питании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ноута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от солнечных батарей. Устройство состоит из трех частей: дисплея, клавиатуры и самой солнечной батареей, площадь которой равна размеру всего ноутбука.</a:t>
            </a:r>
          </a:p>
          <a:p>
            <a:pPr>
              <a:buNone/>
            </a:pP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Инженеры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Ericsson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продемонстрировали устройство под названием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Spider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Computer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В продолговатом корпусе с тремя длинными ножками, это устройство больше напоминает насекомое, чем ПК. На данный момент решение представляет собой нерабочий макет. Вместо него для демонстрации разработчики использовали устройство больших размеров, оснащенное проектором и слотом для карт памяти. Также прототип компьютера будущего способен проецировать на стол лазерную клавиатуру. В планах </a:t>
            </a:r>
            <a:r>
              <a:rPr lang="ru-RU" sz="5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Ericsson</a:t>
            </a:r>
            <a:r>
              <a:rPr lang="ru-RU" sz="5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укомплектовать решение модулем связи 3G и аккумулятором.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ноутбук будущег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96952"/>
            <a:ext cx="2736303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ноутбук будущег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88640"/>
            <a:ext cx="5236210" cy="193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Desktop\картинки1\Данные\00007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0912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i="1" dirty="0" smtClean="0"/>
              <a:t>В заключении хотелось бы сказать  что,  сколько учеников – столько и мнений. </a:t>
            </a:r>
            <a:br>
              <a:rPr lang="ru-RU" sz="4900" b="1" i="1" dirty="0" smtClean="0"/>
            </a:br>
            <a:r>
              <a:rPr lang="ru-RU" sz="4900" b="1" i="1" dirty="0" smtClean="0"/>
              <a:t>У меня есть мечта: выучиться и стать учителем истории. Надеюсь к тому времени многое измениться…</a:t>
            </a:r>
            <a:endParaRPr lang="ru-RU" sz="4900" b="1" i="1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Пользователь\Pictures\iCA9ZPVW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20688"/>
            <a:ext cx="3240360" cy="266429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2531" name="Picture 3" descr="C:\Users\Пользователь\Pictures\iCA56MPV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32656"/>
            <a:ext cx="4860032" cy="357301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Какая она будет?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Большая или маленькая? Тёмная или светлая? Интересная или скучная? 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А давайте немного пофантазируем на эту интересную и актуальную тему. У каждого ученика есть мечты о том, в какой школе он бы хотел учиться…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Школа будущего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hlinkClick r:id="rId4"/>
              </a:rPr>
              <a:t>http://shkolabudushego.blogspot.com/2009/11/blog-post_21.html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chemeClr val="bg1"/>
                </a:solidFill>
                <a:hlinkClick r:id="rId5"/>
              </a:rPr>
              <a:t>www.setonhill.edu</a:t>
            </a:r>
            <a:r>
              <a:rPr lang="ru-RU" b="1" dirty="0" smtClean="0">
                <a:solidFill>
                  <a:schemeClr val="bg1"/>
                </a:solidFill>
                <a:hlinkClick r:id="rId5"/>
              </a:rPr>
              <a:t>/</a:t>
            </a:r>
            <a:r>
              <a:rPr lang="ru-RU" b="1" dirty="0" err="1" smtClean="0">
                <a:solidFill>
                  <a:schemeClr val="bg1"/>
                </a:solidFill>
                <a:hlinkClick r:id="rId5"/>
              </a:rPr>
              <a:t>techadvantage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Электронные энциклопедии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Источники: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Великолепнейшее сооружение: стеклянное здание, которое будто парит в воздухе. Дверей фактически нет: вместо них лазеры. Перед школой разноцветные клумбы с высокими фонтанами, а за школой стадион, позволяющий делать, казалось бы, невозможное. Каждый учебный кабинет оснащён технологией изменения фоновых ситуаций, например, на уроках биологии лёгким нажатием кнопки пульта вместе с учителем мы можем оказаться в ботаническом саду или в лесу. Кроме возможности учиться в другом измерении, появится еще одно нововведение: классы оснащены партами и стульями, но обычной доски нет – у каждого ученика на парте имеется сенсорный экран.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Пользователь\Pictures\iCA23RDW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0648"/>
            <a:ext cx="2740495" cy="242088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23555" name="Picture 3" descr="C:\Users\Пользователь\Pictures\iCAOT4O0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2642608" cy="237626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23557" name="Picture 5" descr="C:\Users\Пользователь\Pictures\iCAUFZG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60648"/>
            <a:ext cx="2736304" cy="244827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3870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 первом классе начальной школы ребята научатся читать, писать, считать, а во втором им предстоит работать с компьютером, т.к. дальнейшее обучение пойдет только в электронном виде. На физкультуре в огромном спортзале стоят тренажеры, где каждый ученик самостоятельно выбирает тот снаряд, который ему необходим для разминки разных групп мышц и с разной нагрузкой. И языки для изучения ученик выберет себе сам. Уроки длятся сорок пять минут, а перемены - двадцать пять. На одной из перемен ученикам повара-роботы приносят обед. В день не больше пяти уроков, оттого никакой усталости, а настроение всегда радостное!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Пользователь\Pictures\iCA3HVT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347864" cy="24208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24580" name="Picture 4" descr="C:\Users\Пользователь\Pictures\iCA54AVF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4536504" cy="2420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Исходя из наших представлений о школе будущего, вполне очевидно, что ученики будут пользоваться всеми возможностями </a:t>
            </a:r>
            <a:r>
              <a:rPr lang="ru-RU" dirty="0" err="1" smtClean="0"/>
              <a:t>инфотехнологий</a:t>
            </a:r>
            <a:r>
              <a:rPr lang="ru-RU" dirty="0" smtClean="0"/>
              <a:t>. В каждом классе будут собраны ученики, имеющие одинаковое отношение к жизни- это позволяет создать абсолютную гармонию- выработать взаимопонимание без слов. Ученики здесь носят специальную форму. В зависимости от символа школы, его цветовой гаммы или направления, у детей форма, подчеркивающая индивидуальность каждого. В школе будущего ученики осознают, как важно получить образование, поэтому здесь больше говорят не об оценках, а о качестве знаний.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5" name="Picture 5" descr="C:\Users\Пользователь\Pictures\iCATJLOG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60648"/>
            <a:ext cx="2448272" cy="12241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6" name="Picture 6" descr="C:\Users\Пользователь\Pictures\iCAXJMH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8640"/>
            <a:ext cx="2736304" cy="1368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7" name="Picture 7" descr="C:\Users\Пользователь\Pictures\iCAT5B0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157192"/>
            <a:ext cx="3456384" cy="1440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590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Если говорить о библиотеке, то она не бедна : найти любую книжку поможет компьютер, находящийся у входа. Украсят ее уютные диванчики и огромный камин, ведь относиться к школе ученики будут как к своему второму дому. Вместо столовых - школьные ресторанчики. Кругом уют и красота.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27650" name="Picture 2" descr="C:\Users\Пользователь\Pictures\iCA967I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0648"/>
            <a:ext cx="3647712" cy="2348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1" name="Picture 3" descr="C:\Users\Пользователь\Pictures\iCAF1GWK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4664"/>
            <a:ext cx="4058633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C:\Users\Пользователь\Pictures\iCA967I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301208"/>
            <a:ext cx="3600400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9" name="Picture 5" descr="C:\Users\Пользователь\Pictures\iCAAJ87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"/>
            <a:ext cx="4355975" cy="1988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8" name="Picture 4" descr="C:\Users\Пользователь\Pictures\iCA01PJ8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226649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8884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 Университете </a:t>
            </a:r>
            <a:r>
              <a:rPr lang="ru-RU" dirty="0" err="1" smtClean="0">
                <a:solidFill>
                  <a:schemeClr val="bg1"/>
                </a:solidFill>
              </a:rPr>
              <a:t>Сетон-Хилл</a:t>
            </a:r>
            <a:r>
              <a:rPr lang="ru-RU" dirty="0" smtClean="0">
                <a:solidFill>
                  <a:schemeClr val="bg1"/>
                </a:solidFill>
              </a:rPr>
              <a:t> студенты замерли в ожидании чуда. По распоряжению администрации этого учебного заведения всем студентам с нового учебного года вместо привычной стопки учебников будут выданы </a:t>
            </a:r>
            <a:r>
              <a:rPr lang="ru-RU" dirty="0" err="1" smtClean="0">
                <a:solidFill>
                  <a:schemeClr val="bg1"/>
                </a:solidFill>
              </a:rPr>
              <a:t>iPad</a:t>
            </a:r>
            <a:r>
              <a:rPr lang="ru-RU" dirty="0" smtClean="0">
                <a:solidFill>
                  <a:schemeClr val="bg1"/>
                </a:solidFill>
              </a:rPr>
              <a:t> — планшетные компьютеры, что-то среднее между компьютером и коммуникатором. </a:t>
            </a:r>
            <a:r>
              <a:rPr lang="ru-RU" dirty="0" err="1" smtClean="0">
                <a:solidFill>
                  <a:schemeClr val="bg1"/>
                </a:solidFill>
              </a:rPr>
              <a:t>iPad</a:t>
            </a:r>
            <a:r>
              <a:rPr lang="ru-RU" dirty="0" smtClean="0">
                <a:solidFill>
                  <a:schemeClr val="bg1"/>
                </a:solidFill>
              </a:rPr>
              <a:t> можно использовать как читалку книг, </a:t>
            </a:r>
            <a:r>
              <a:rPr lang="ru-RU" dirty="0" err="1" smtClean="0">
                <a:solidFill>
                  <a:schemeClr val="bg1"/>
                </a:solidFill>
              </a:rPr>
              <a:t>медиаплеер</a:t>
            </a:r>
            <a:r>
              <a:rPr lang="ru-RU" dirty="0" smtClean="0">
                <a:solidFill>
                  <a:schemeClr val="bg1"/>
                </a:solidFill>
              </a:rPr>
              <a:t>, или интернет-терминал. В рамках подготовки к новой учебной жизни, меняется и программа обучения и сам подход к преподаванию.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Все учебники выкладываются в специально созданную </a:t>
            </a:r>
            <a:r>
              <a:rPr lang="ru-RU" dirty="0" err="1" smtClean="0">
                <a:solidFill>
                  <a:schemeClr val="bg1"/>
                </a:solidFill>
              </a:rPr>
              <a:t>он-лайн</a:t>
            </a:r>
            <a:r>
              <a:rPr lang="ru-RU" dirty="0" smtClean="0">
                <a:solidFill>
                  <a:schemeClr val="bg1"/>
                </a:solidFill>
              </a:rPr>
              <a:t> библиотеку, которой каждый студент может легко пользоваться, где бы он не находился. Кроме этого, студенты смогут всегда связаться с преподавателем, выяснить любой волнующий их вопрос, получить консультацию и помощь. Вот как, видимо, будет выглядеть школа будущего, никаких тебе учебников и портфелей, все необходимое можно будет носить в кармане!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Новые современные школы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Пользователь\Pictures\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3535" y="0"/>
            <a:ext cx="2960465" cy="2960464"/>
          </a:xfrm>
          <a:prstGeom prst="rect">
            <a:avLst/>
          </a:prstGeom>
          <a:noFill/>
        </p:spPr>
      </p:pic>
      <p:pic>
        <p:nvPicPr>
          <p:cNvPr id="28677" name="Picture 5" descr="C:\Users\Пользователь\Pictures\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60648"/>
            <a:ext cx="2304256" cy="2884036"/>
          </a:xfrm>
          <a:prstGeom prst="rect">
            <a:avLst/>
          </a:prstGeom>
          <a:noFill/>
        </p:spPr>
      </p:pic>
      <p:pic>
        <p:nvPicPr>
          <p:cNvPr id="28674" name="Picture 2" descr="C:\Users\Пользователь\Pictures\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1"/>
            <a:ext cx="3212976" cy="32129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Школы будущего сегодня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676" name="Picture 4" descr="C:\Users\Пользователь\Pictures\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501008"/>
            <a:ext cx="3851920" cy="2998699"/>
          </a:xfrm>
          <a:prstGeom prst="rect">
            <a:avLst/>
          </a:prstGeom>
          <a:noFill/>
        </p:spPr>
      </p:pic>
      <p:pic>
        <p:nvPicPr>
          <p:cNvPr id="28678" name="Picture 6" descr="C:\Users\Пользователь\Pictures\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3717032"/>
            <a:ext cx="3676254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72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Пользователь\Pictures\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592288" cy="3238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Users\Пользователь\Pictures\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76672"/>
            <a:ext cx="3168352" cy="2173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C:\Users\Пользователь\Pictures\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60648"/>
            <a:ext cx="2168615" cy="2565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1" name="Picture 5" descr="C:\Users\Пользователь\Pictures\i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573016"/>
            <a:ext cx="324036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2" name="Picture 6" descr="C:\Users\Пользователь\Pictures\1111111111111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3284984"/>
            <a:ext cx="439248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577</TotalTime>
  <Words>1084</Words>
  <Application>Microsoft Office PowerPoint</Application>
  <PresentationFormat>Экран (4:3)</PresentationFormat>
  <Paragraphs>68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Моя школа будущего</vt:lpstr>
      <vt:lpstr>Школа будущего…</vt:lpstr>
      <vt:lpstr>Слайд 3</vt:lpstr>
      <vt:lpstr>Слайд 4</vt:lpstr>
      <vt:lpstr>Слайд 5</vt:lpstr>
      <vt:lpstr>Слайд 6</vt:lpstr>
      <vt:lpstr>Новые современные школы</vt:lpstr>
      <vt:lpstr>Школы будущего сегодня</vt:lpstr>
      <vt:lpstr>Слайд 9</vt:lpstr>
      <vt:lpstr>А Учитель? Какой он будет…</vt:lpstr>
      <vt:lpstr>Учитель и школа будущего</vt:lpstr>
      <vt:lpstr>А как вы думаете, каким должен быть учитель будущего? Многие ли люди задают себе такой вопрос? Я считаю, что нет, но все-таки задуматься над ним стоит.</vt:lpstr>
      <vt:lpstr>Слайд 13</vt:lpstr>
      <vt:lpstr>Слайд 14</vt:lpstr>
      <vt:lpstr>Слайд 15</vt:lpstr>
      <vt:lpstr>Слайд 16</vt:lpstr>
      <vt:lpstr>Новые технологии</vt:lpstr>
      <vt:lpstr>Слайд 18</vt:lpstr>
      <vt:lpstr>      В заключении хотелось бы сказать  что,  сколько учеников – столько и мнений.  У меня есть мечта: выучиться и стать учителем истории. Надеюсь к тому времени многое измениться…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школа будущего</dc:title>
  <dc:creator>Пользователь</dc:creator>
  <cp:lastModifiedBy>Пользователь</cp:lastModifiedBy>
  <cp:revision>73</cp:revision>
  <dcterms:created xsi:type="dcterms:W3CDTF">2010-10-13T15:01:55Z</dcterms:created>
  <dcterms:modified xsi:type="dcterms:W3CDTF">2011-05-02T04:46:28Z</dcterms:modified>
</cp:coreProperties>
</file>