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7" r:id="rId8"/>
    <p:sldId id="268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0A637-382A-407A-8915-99C027883863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A4FBE-64E9-4E48-AB41-AA749F0EBF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333375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42853"/>
            <a:ext cx="6286544" cy="107156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«Светофор – наш верный друг»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286388"/>
            <a:ext cx="5072098" cy="1357322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 smtClean="0">
                <a:solidFill>
                  <a:srgbClr val="002060"/>
                </a:solidFill>
              </a:rPr>
              <a:t>Подготовила воспитатель ГПД</a:t>
            </a:r>
            <a:r>
              <a:rPr lang="en-US" sz="2200" b="1" dirty="0" smtClean="0">
                <a:solidFill>
                  <a:srgbClr val="002060"/>
                </a:solidFill>
              </a:rPr>
              <a:t/>
            </a:r>
            <a:br>
              <a:rPr lang="en-US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ГБОУ НОШ «Школа здоровья» № 1702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Горшкова М.К.</a:t>
            </a:r>
            <a:endParaRPr lang="ru-RU" sz="2200" dirty="0" smtClean="0"/>
          </a:p>
          <a:p>
            <a:pPr algn="r"/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42386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4981575" cy="63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5072098" cy="265429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не было тревоги,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случилась вдруг беда.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Дисциплину на дороге соблюдайте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всегда.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643182"/>
            <a:ext cx="2643206" cy="396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История светофора.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Перейти через дорогу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Вам на улицах всегда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подскажут, и помогут говорящие света.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6215106" cy="456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Красный свет нам скажет «Нет!»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Сдержано и строго.</a:t>
            </a:r>
            <a:endParaRPr lang="ru-RU" sz="36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4171961" cy="498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Жёлтый свет даёт совет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Подождать немного.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00174"/>
            <a:ext cx="442915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А зелёный свет горит –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«Проходите»,  - говорит.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88"/>
            <a:ext cx="40481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42918"/>
            <a:ext cx="54673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Первый светофор был изобретен в 1868 году в Лондоне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29697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Кроме светофора к средствам регулирования дорожного движения относятся дорожные знаки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Запрещающие знаки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2286016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785926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714488"/>
            <a:ext cx="213835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500570"/>
            <a:ext cx="2500330" cy="221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500570"/>
            <a:ext cx="2428882" cy="217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643446"/>
            <a:ext cx="2000264" cy="183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Предупреждающие знаки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2357454" cy="197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85860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428737"/>
            <a:ext cx="25479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929066"/>
            <a:ext cx="21812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143380"/>
            <a:ext cx="2214578" cy="187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786190"/>
            <a:ext cx="2628899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Учтите! </a:t>
            </a:r>
            <a:b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Учите! </a:t>
            </a:r>
            <a:b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Запоминайте!</a:t>
            </a:r>
            <a:b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А самое главное – выполняйте!!!</a:t>
            </a:r>
            <a:b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857364"/>
            <a:ext cx="657229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«Светофор – наш верный друг»</vt:lpstr>
      <vt:lpstr>История светофора. Перейти через дорогу Вам на улицах всегда И подскажут, и помогут говорящие света.</vt:lpstr>
      <vt:lpstr>Красный свет нам скажет «Нет!» Сдержано и строго.</vt:lpstr>
      <vt:lpstr> Жёлтый свет даёт совет Подождать немного. </vt:lpstr>
      <vt:lpstr> А зелёный свет горит –  «Проходите»,  - говорит. </vt:lpstr>
      <vt:lpstr>Первый светофор был изобретен в 1868 году в Лондоне</vt:lpstr>
      <vt:lpstr> Кроме светофора к средствам регулирования дорожного движения относятся дорожные знаки Запрещающие знаки </vt:lpstr>
      <vt:lpstr>Предупреждающие знаки</vt:lpstr>
      <vt:lpstr> Учтите!  Учите!  Запоминайте! А самое главное – выполняйте!!! </vt:lpstr>
      <vt:lpstr>Чтобы не было тревоги,  не случилась вдруг беда. Дисциплину на дороге соблюдайте ВЫ всегда.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Головной</cp:lastModifiedBy>
  <cp:revision>11</cp:revision>
  <dcterms:created xsi:type="dcterms:W3CDTF">2012-02-17T15:40:47Z</dcterms:created>
  <dcterms:modified xsi:type="dcterms:W3CDTF">2012-02-18T08:53:39Z</dcterms:modified>
</cp:coreProperties>
</file>