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4"/>
  </p:notesMasterIdLst>
  <p:sldIdLst>
    <p:sldId id="256" r:id="rId2"/>
    <p:sldId id="257" r:id="rId3"/>
    <p:sldId id="302" r:id="rId4"/>
    <p:sldId id="304" r:id="rId5"/>
    <p:sldId id="276" r:id="rId6"/>
    <p:sldId id="259" r:id="rId7"/>
    <p:sldId id="260" r:id="rId8"/>
    <p:sldId id="261" r:id="rId9"/>
    <p:sldId id="298" r:id="rId10"/>
    <p:sldId id="282" r:id="rId11"/>
    <p:sldId id="280" r:id="rId12"/>
    <p:sldId id="281" r:id="rId13"/>
    <p:sldId id="278" r:id="rId14"/>
    <p:sldId id="279" r:id="rId15"/>
    <p:sldId id="297" r:id="rId16"/>
    <p:sldId id="287" r:id="rId17"/>
    <p:sldId id="286" r:id="rId18"/>
    <p:sldId id="283" r:id="rId19"/>
    <p:sldId id="288" r:id="rId20"/>
    <p:sldId id="263" r:id="rId21"/>
    <p:sldId id="285" r:id="rId22"/>
    <p:sldId id="305" r:id="rId23"/>
    <p:sldId id="284" r:id="rId24"/>
    <p:sldId id="264" r:id="rId25"/>
    <p:sldId id="299" r:id="rId26"/>
    <p:sldId id="265" r:id="rId27"/>
    <p:sldId id="266" r:id="rId28"/>
    <p:sldId id="289" r:id="rId29"/>
    <p:sldId id="290" r:id="rId30"/>
    <p:sldId id="267" r:id="rId31"/>
    <p:sldId id="268" r:id="rId32"/>
    <p:sldId id="271" r:id="rId33"/>
    <p:sldId id="269" r:id="rId34"/>
    <p:sldId id="272" r:id="rId35"/>
    <p:sldId id="273" r:id="rId36"/>
    <p:sldId id="300" r:id="rId37"/>
    <p:sldId id="301" r:id="rId38"/>
    <p:sldId id="294" r:id="rId39"/>
    <p:sldId id="296" r:id="rId40"/>
    <p:sldId id="275" r:id="rId41"/>
    <p:sldId id="292" r:id="rId42"/>
    <p:sldId id="29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106E4"/>
    <a:srgbClr val="59F024"/>
    <a:srgbClr val="D60093"/>
    <a:srgbClr val="FC4242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3" autoAdjust="0"/>
    <p:restoredTop sz="94660"/>
  </p:normalViewPr>
  <p:slideViewPr>
    <p:cSldViewPr>
      <p:cViewPr varScale="1">
        <p:scale>
          <a:sx n="98" d="100"/>
          <a:sy n="98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76;&#1084;&#1080;&#1085;&#1080;&#1089;&#1090;&#1088;&#1072;&#1090;&#1086;&#1088;\&#1056;&#1072;&#1073;&#1086;&#1095;&#1080;&#1081;%20&#1089;&#1090;&#1086;&#1083;\&#1076;&#1080;&#1072;&#1075;&#1088;%20&#1088;&#1077;&#1079;%20&#1077;&#1075;&#1101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4zn1\&#1056;&#1072;&#1073;&#1086;&#1095;&#1080;&#1081;%20&#1089;&#1090;&#1086;&#1083;\&#1059;&#1056;&#1054;&#1050;\&#1055;&#1077;&#1076;&#1072;&#1075;&#1086;&#1075;&#1080;&#1095;&#1077;&#1089;&#1082;&#1080;&#1081;%20&#1084;&#1086;&#1085;&#1080;&#1090;&#1086;&#1088;&#1080;&#1085;&#1075;%20&#1072;&#1085;&#1072;&#1083;&#1080;&#1079;%20&#1091;&#1088;&#1086;&#1082;&#1072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Лист1!$A$6</c:f>
              <c:strCache>
                <c:ptCount val="1"/>
                <c:pt idx="0">
                  <c:v>Русский язык</c:v>
                </c:pt>
              </c:strCache>
            </c:strRef>
          </c:tx>
          <c:cat>
            <c:multiLvlStrRef>
              <c:f>Лист1!$B$4:$G$5</c:f>
              <c:multiLvlStrCache>
                <c:ptCount val="6"/>
                <c:lvl>
                  <c:pt idx="0">
                    <c:v>Успев.</c:v>
                  </c:pt>
                  <c:pt idx="1">
                    <c:v>Качество  знаний</c:v>
                  </c:pt>
                  <c:pt idx="2">
                    <c:v>Успев.</c:v>
                  </c:pt>
                  <c:pt idx="3">
                    <c:v>Качество  знаний</c:v>
                  </c:pt>
                  <c:pt idx="4">
                    <c:v>Успев.</c:v>
                  </c:pt>
                  <c:pt idx="5">
                    <c:v>Качество  знаний</c:v>
                  </c:pt>
                </c:lvl>
                <c:lvl>
                  <c:pt idx="0">
                    <c:v>2008</c:v>
                  </c:pt>
                  <c:pt idx="1">
                    <c:v>2008</c:v>
                  </c:pt>
                  <c:pt idx="2">
                    <c:v>2009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2010</c:v>
                  </c:pt>
                </c:lvl>
              </c:multiLvlStrCache>
            </c:multiLvlStrRef>
          </c:cat>
          <c:val>
            <c:numRef>
              <c:f>Лист1!$B$6:$G$6</c:f>
              <c:numCache>
                <c:formatCode>0%</c:formatCode>
                <c:ptCount val="6"/>
                <c:pt idx="0">
                  <c:v>0.99</c:v>
                </c:pt>
                <c:pt idx="1">
                  <c:v>0.55000000000000004</c:v>
                </c:pt>
                <c:pt idx="2">
                  <c:v>0.97000000000000053</c:v>
                </c:pt>
                <c:pt idx="3">
                  <c:v>0.72000000000000064</c:v>
                </c:pt>
                <c:pt idx="4">
                  <c:v>1</c:v>
                </c:pt>
                <c:pt idx="5">
                  <c:v>0.65000000000000435</c:v>
                </c:pt>
              </c:numCache>
            </c:numRef>
          </c:val>
        </c:ser>
        <c:ser>
          <c:idx val="1"/>
          <c:order val="1"/>
          <c:tx>
            <c:strRef>
              <c:f>Лист1!$A$7</c:f>
              <c:strCache>
                <c:ptCount val="1"/>
                <c:pt idx="0">
                  <c:v>Математика</c:v>
                </c:pt>
              </c:strCache>
            </c:strRef>
          </c:tx>
          <c:cat>
            <c:multiLvlStrRef>
              <c:f>Лист1!$B$4:$G$5</c:f>
              <c:multiLvlStrCache>
                <c:ptCount val="6"/>
                <c:lvl>
                  <c:pt idx="0">
                    <c:v>Успев.</c:v>
                  </c:pt>
                  <c:pt idx="1">
                    <c:v>Качество  знаний</c:v>
                  </c:pt>
                  <c:pt idx="2">
                    <c:v>Успев.</c:v>
                  </c:pt>
                  <c:pt idx="3">
                    <c:v>Качество  знаний</c:v>
                  </c:pt>
                  <c:pt idx="4">
                    <c:v>Успев.</c:v>
                  </c:pt>
                  <c:pt idx="5">
                    <c:v>Качество  знаний</c:v>
                  </c:pt>
                </c:lvl>
                <c:lvl>
                  <c:pt idx="0">
                    <c:v>2008</c:v>
                  </c:pt>
                  <c:pt idx="1">
                    <c:v>2008</c:v>
                  </c:pt>
                  <c:pt idx="2">
                    <c:v>2009</c:v>
                  </c:pt>
                  <c:pt idx="3">
                    <c:v>2009</c:v>
                  </c:pt>
                  <c:pt idx="4">
                    <c:v>2010</c:v>
                  </c:pt>
                  <c:pt idx="5">
                    <c:v>2010</c:v>
                  </c:pt>
                </c:lvl>
              </c:multiLvlStrCache>
            </c:multiLvlStrRef>
          </c:cat>
          <c:val>
            <c:numRef>
              <c:f>Лист1!$B$7:$G$7</c:f>
              <c:numCache>
                <c:formatCode>0%</c:formatCode>
                <c:ptCount val="6"/>
                <c:pt idx="0">
                  <c:v>0.85000000000000064</c:v>
                </c:pt>
                <c:pt idx="1">
                  <c:v>0.4</c:v>
                </c:pt>
                <c:pt idx="2">
                  <c:v>1</c:v>
                </c:pt>
                <c:pt idx="3">
                  <c:v>0.67000000000000492</c:v>
                </c:pt>
                <c:pt idx="4">
                  <c:v>0.98</c:v>
                </c:pt>
                <c:pt idx="5">
                  <c:v>0.59000000000000064</c:v>
                </c:pt>
              </c:numCache>
            </c:numRef>
          </c:val>
        </c:ser>
        <c:shape val="cylinder"/>
        <c:axId val="52057600"/>
        <c:axId val="52059136"/>
        <c:axId val="0"/>
      </c:bar3DChart>
      <c:catAx>
        <c:axId val="5205760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solidFill>
                  <a:srgbClr val="1106E4"/>
                </a:solidFill>
              </a:defRPr>
            </a:pPr>
            <a:endParaRPr lang="ru-RU"/>
          </a:p>
        </c:txPr>
        <c:crossAx val="52059136"/>
        <c:crosses val="autoZero"/>
        <c:auto val="1"/>
        <c:lblAlgn val="ctr"/>
        <c:lblOffset val="100"/>
      </c:catAx>
      <c:valAx>
        <c:axId val="5205913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 b="1">
                <a:solidFill>
                  <a:srgbClr val="1106E4"/>
                </a:solidFill>
              </a:defRPr>
            </a:pPr>
            <a:endParaRPr lang="ru-RU"/>
          </a:p>
        </c:txPr>
        <c:crossAx val="520576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>
              <a:solidFill>
                <a:srgbClr val="1106E4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Графический анализ уроков</a:t>
            </a:r>
          </a:p>
        </c:rich>
      </c:tx>
      <c:layout>
        <c:manualLayout>
          <c:xMode val="edge"/>
          <c:yMode val="edge"/>
          <c:x val="0.26016302840193634"/>
          <c:y val="4.067796610169488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9105828223903223E-2"/>
          <c:y val="0.22372918387378171"/>
          <c:w val="0.89227819383216156"/>
          <c:h val="0.45762787610546307"/>
        </c:manualLayout>
      </c:layout>
      <c:scatterChart>
        <c:scatterStyle val="smoothMarker"/>
        <c:ser>
          <c:idx val="0"/>
          <c:order val="0"/>
          <c:tx>
            <c:strRef>
              <c:f>Лист2!$C$5</c:f>
              <c:strCache>
                <c:ptCount val="1"/>
                <c:pt idx="0">
                  <c:v>11.02.09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Лист2!$A$6:$A$13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Лист2!$C$6:$C$13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Лист2!$D$5</c:f>
              <c:strCache>
                <c:ptCount val="1"/>
                <c:pt idx="0">
                  <c:v>04.03.09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Лист2!$A$6:$A$13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Лист2!$D$6:$D$13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Лист2!$E$5</c:f>
              <c:strCache>
                <c:ptCount val="1"/>
              </c:strCache>
            </c:strRef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none"/>
          </c:marker>
          <c:xVal>
            <c:numRef>
              <c:f>Лист2!$A$6:$A$13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Лист2!$E$6:$E$13</c:f>
              <c:numCache>
                <c:formatCode>General</c:formatCode>
                <c:ptCount val="8"/>
              </c:numCache>
            </c:numRef>
          </c:yVal>
          <c:smooth val="1"/>
        </c:ser>
        <c:ser>
          <c:idx val="3"/>
          <c:order val="3"/>
          <c:tx>
            <c:strRef>
              <c:f>Лист2!$F$5</c:f>
              <c:strCache>
                <c:ptCount val="1"/>
              </c:strCache>
            </c:strRef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none"/>
          </c:marker>
          <c:xVal>
            <c:numRef>
              <c:f>Лист2!$A$6:$A$13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Лист2!$F$6:$F$13</c:f>
              <c:numCache>
                <c:formatCode>General</c:formatCode>
                <c:ptCount val="8"/>
              </c:numCache>
            </c:numRef>
          </c:yVal>
          <c:smooth val="1"/>
        </c:ser>
        <c:axId val="53016448"/>
        <c:axId val="53017984"/>
      </c:scatterChart>
      <c:valAx>
        <c:axId val="53016448"/>
        <c:scaling>
          <c:orientation val="minMax"/>
          <c:max val="8"/>
          <c:min val="1"/>
        </c:scaling>
        <c:axPos val="b"/>
        <c:majorGridlines>
          <c:spPr>
            <a:ln w="3175">
              <a:solidFill>
                <a:srgbClr val="808080"/>
              </a:solidFill>
              <a:prstDash val="sysDash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3017984"/>
        <c:crosses val="autoZero"/>
        <c:crossBetween val="midCat"/>
        <c:majorUnit val="1"/>
      </c:valAx>
      <c:valAx>
        <c:axId val="53017984"/>
        <c:scaling>
          <c:orientation val="minMax"/>
          <c:max val="5"/>
        </c:scaling>
        <c:axPos val="l"/>
        <c:majorGridlines>
          <c:spPr>
            <a:ln w="3175">
              <a:solidFill>
                <a:srgbClr val="808080"/>
              </a:solidFill>
              <a:prstDash val="sysDash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3016448"/>
        <c:crossesAt val="1"/>
        <c:crossBetween val="midCat"/>
        <c:majorUnit val="1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7439088406632101"/>
          <c:y val="0.89830650829663106"/>
          <c:w val="0.48170817062501331"/>
          <c:h val="8.13559322033900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25411E-238C-488C-B1A6-05387D4E1B6E}" type="doc">
      <dgm:prSet loTypeId="urn:microsoft.com/office/officeart/2005/8/layout/hierarchy1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3671F82-2EA1-444B-8535-98DACDD803EA}">
      <dgm:prSet phldrT="[Текст]" custT="1"/>
      <dgm:spPr/>
      <dgm:t>
        <a:bodyPr/>
        <a:lstStyle/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Количество классов  </a:t>
          </a:r>
        </a:p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43</a:t>
          </a:r>
          <a:endParaRPr lang="ru-RU" sz="2000" dirty="0">
            <a:solidFill>
              <a:schemeClr val="tx1">
                <a:lumMod val="20000"/>
                <a:lumOff val="80000"/>
              </a:schemeClr>
            </a:solidFill>
          </a:endParaRPr>
        </a:p>
      </dgm:t>
    </dgm:pt>
    <dgm:pt modelId="{2E6096E6-B090-4169-B7CA-093B771A55B1}" type="parTrans" cxnId="{A40E875A-1FE5-4EF7-ABDD-CECAF56F3905}">
      <dgm:prSet/>
      <dgm:spPr/>
      <dgm:t>
        <a:bodyPr/>
        <a:lstStyle/>
        <a:p>
          <a:endParaRPr lang="ru-RU"/>
        </a:p>
      </dgm:t>
    </dgm:pt>
    <dgm:pt modelId="{B4D03F4B-8171-4AC7-97DA-DBFAF9F783B4}" type="sibTrans" cxnId="{A40E875A-1FE5-4EF7-ABDD-CECAF56F3905}">
      <dgm:prSet/>
      <dgm:spPr/>
      <dgm:t>
        <a:bodyPr/>
        <a:lstStyle/>
        <a:p>
          <a:endParaRPr lang="ru-RU"/>
        </a:p>
      </dgm:t>
    </dgm:pt>
    <dgm:pt modelId="{F8E0B9F7-D106-4160-B725-388AE3463E38}">
      <dgm:prSet phldrT="[Текст]" custT="1"/>
      <dgm:spPr/>
      <dgm:t>
        <a:bodyPr/>
        <a:lstStyle/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Начальная школа </a:t>
          </a:r>
        </a:p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15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 - 355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уч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 </a:t>
          </a:r>
        </a:p>
      </dgm:t>
    </dgm:pt>
    <dgm:pt modelId="{E7A27237-F6A5-4CF7-BD4E-D5CE2779C4C1}" type="parTrans" cxnId="{3F9DCEF0-D360-41D3-BBF1-B53D5606B692}">
      <dgm:prSet/>
      <dgm:spPr/>
      <dgm:t>
        <a:bodyPr/>
        <a:lstStyle/>
        <a:p>
          <a:endParaRPr lang="ru-RU"/>
        </a:p>
      </dgm:t>
    </dgm:pt>
    <dgm:pt modelId="{B23547D3-6296-4331-A83B-00391D5BADB7}" type="sibTrans" cxnId="{3F9DCEF0-D360-41D3-BBF1-B53D5606B692}">
      <dgm:prSet/>
      <dgm:spPr/>
      <dgm:t>
        <a:bodyPr/>
        <a:lstStyle/>
        <a:p>
          <a:endParaRPr lang="ru-RU"/>
        </a:p>
      </dgm:t>
    </dgm:pt>
    <dgm:pt modelId="{1501D449-A2E7-4B95-8EAC-3E0D2AD7D883}">
      <dgm:prSet phldrT="[Текст]" custT="1"/>
      <dgm:spPr/>
      <dgm:t>
        <a:bodyPr/>
        <a:lstStyle/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Основная школа </a:t>
          </a:r>
        </a:p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20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 467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уч</a:t>
          </a:r>
          <a:endParaRPr kumimoji="1" lang="ru-RU" sz="2000" b="1" i="0" u="none" strike="noStrike" cap="none" normalizeH="0" baseline="0" dirty="0" smtClean="0">
            <a:ln/>
            <a:solidFill>
              <a:schemeClr val="tx1">
                <a:lumMod val="20000"/>
                <a:lumOff val="80000"/>
              </a:schemeClr>
            </a:solidFill>
            <a:effectLst/>
            <a:latin typeface="Arial" pitchFamily="34" charset="0"/>
          </a:endParaRPr>
        </a:p>
      </dgm:t>
    </dgm:pt>
    <dgm:pt modelId="{ABAB2A4C-9A60-4455-BCA4-46BA4E7C329A}" type="parTrans" cxnId="{C1250C19-B0DA-4A9A-82EE-58FF1105413F}">
      <dgm:prSet/>
      <dgm:spPr/>
      <dgm:t>
        <a:bodyPr/>
        <a:lstStyle/>
        <a:p>
          <a:endParaRPr lang="ru-RU"/>
        </a:p>
      </dgm:t>
    </dgm:pt>
    <dgm:pt modelId="{325BC163-039F-41CC-BEEA-7DF70B189B82}" type="sibTrans" cxnId="{C1250C19-B0DA-4A9A-82EE-58FF1105413F}">
      <dgm:prSet/>
      <dgm:spPr/>
      <dgm:t>
        <a:bodyPr/>
        <a:lstStyle/>
        <a:p>
          <a:endParaRPr lang="ru-RU"/>
        </a:p>
      </dgm:t>
    </dgm:pt>
    <dgm:pt modelId="{2CC3F7F3-5975-4D66-8B8A-F765D9BCB684}">
      <dgm:prSet phldrT="[Текст]" custT="1"/>
      <dgm:spPr/>
      <dgm:t>
        <a:bodyPr/>
        <a:lstStyle/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Старшая школа  </a:t>
          </a:r>
        </a:p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8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 178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уч</a:t>
          </a:r>
          <a:endParaRPr kumimoji="1" lang="ru-RU" sz="2000" b="1" i="0" u="none" strike="noStrike" cap="none" normalizeH="0" baseline="0" dirty="0" smtClean="0">
            <a:ln/>
            <a:solidFill>
              <a:schemeClr val="tx1">
                <a:lumMod val="20000"/>
                <a:lumOff val="80000"/>
              </a:schemeClr>
            </a:solidFill>
            <a:effectLst/>
            <a:latin typeface="Arial" pitchFamily="34" charset="0"/>
          </a:endParaRPr>
        </a:p>
      </dgm:t>
    </dgm:pt>
    <dgm:pt modelId="{D5A2F23A-9A93-41DC-B61E-C375DB2FB655}" type="parTrans" cxnId="{6DF71154-F6D1-49B3-B0C1-71D704EB2089}">
      <dgm:prSet/>
      <dgm:spPr/>
      <dgm:t>
        <a:bodyPr/>
        <a:lstStyle/>
        <a:p>
          <a:endParaRPr lang="ru-RU"/>
        </a:p>
      </dgm:t>
    </dgm:pt>
    <dgm:pt modelId="{1CFC1C9F-7B4E-4DEC-9883-7303FAA34276}" type="sibTrans" cxnId="{6DF71154-F6D1-49B3-B0C1-71D704EB2089}">
      <dgm:prSet/>
      <dgm:spPr/>
      <dgm:t>
        <a:bodyPr/>
        <a:lstStyle/>
        <a:p>
          <a:endParaRPr lang="ru-RU"/>
        </a:p>
      </dgm:t>
    </dgm:pt>
    <dgm:pt modelId="{44132968-29F2-4A4A-9216-A499F479047B}">
      <dgm:prSet custT="1"/>
      <dgm:spPr/>
      <dgm:t>
        <a:bodyPr/>
        <a:lstStyle/>
        <a:p>
          <a:pPr rtl="0"/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Предпрофильные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 классы </a:t>
          </a:r>
        </a:p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3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</a:t>
          </a:r>
        </a:p>
      </dgm:t>
    </dgm:pt>
    <dgm:pt modelId="{C8337442-6B7D-4BCC-B213-D2DE21EA7698}" type="parTrans" cxnId="{110C810D-FDCA-4752-974E-E4A2A3049066}">
      <dgm:prSet/>
      <dgm:spPr/>
      <dgm:t>
        <a:bodyPr/>
        <a:lstStyle/>
        <a:p>
          <a:endParaRPr lang="ru-RU"/>
        </a:p>
      </dgm:t>
    </dgm:pt>
    <dgm:pt modelId="{09EB52F9-5776-4FBF-BC8A-D467BE87765D}" type="sibTrans" cxnId="{110C810D-FDCA-4752-974E-E4A2A3049066}">
      <dgm:prSet/>
      <dgm:spPr/>
      <dgm:t>
        <a:bodyPr/>
        <a:lstStyle/>
        <a:p>
          <a:endParaRPr lang="ru-RU"/>
        </a:p>
      </dgm:t>
    </dgm:pt>
    <dgm:pt modelId="{4166CA48-40E8-4940-9AA0-2107FF8A87D5}">
      <dgm:prSet custT="1"/>
      <dgm:spPr/>
      <dgm:t>
        <a:bodyPr/>
        <a:lstStyle/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Профильные классы </a:t>
          </a:r>
        </a:p>
        <a:p>
          <a:pPr rtl="0"/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6 </a:t>
          </a:r>
          <a:r>
            <a:rPr kumimoji="1" lang="ru-RU" sz="2000" b="1" i="0" u="none" strike="noStrike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</a:t>
          </a:r>
        </a:p>
      </dgm:t>
    </dgm:pt>
    <dgm:pt modelId="{285CA9A9-5A57-4F98-A796-F9DF86D61E73}" type="parTrans" cxnId="{AD75CF5E-3B57-4C1F-9805-CA9CA0A53EF5}">
      <dgm:prSet/>
      <dgm:spPr/>
      <dgm:t>
        <a:bodyPr/>
        <a:lstStyle/>
        <a:p>
          <a:endParaRPr lang="ru-RU"/>
        </a:p>
      </dgm:t>
    </dgm:pt>
    <dgm:pt modelId="{83668B7F-41EE-4667-855E-89BA10CB6B65}" type="sibTrans" cxnId="{AD75CF5E-3B57-4C1F-9805-CA9CA0A53EF5}">
      <dgm:prSet/>
      <dgm:spPr/>
      <dgm:t>
        <a:bodyPr/>
        <a:lstStyle/>
        <a:p>
          <a:endParaRPr lang="ru-RU"/>
        </a:p>
      </dgm:t>
    </dgm:pt>
    <dgm:pt modelId="{4105AE5F-7F59-4E8E-ACA1-4B75A1BDB809}" type="pres">
      <dgm:prSet presAssocID="{C625411E-238C-488C-B1A6-05387D4E1B6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37D8001-BE57-407D-A4BB-9F2233B876AB}" type="pres">
      <dgm:prSet presAssocID="{93671F82-2EA1-444B-8535-98DACDD803EA}" presName="hierRoot1" presStyleCnt="0"/>
      <dgm:spPr/>
    </dgm:pt>
    <dgm:pt modelId="{D7261C67-38E9-4165-9886-DCD6276F45B8}" type="pres">
      <dgm:prSet presAssocID="{93671F82-2EA1-444B-8535-98DACDD803EA}" presName="composite" presStyleCnt="0"/>
      <dgm:spPr/>
    </dgm:pt>
    <dgm:pt modelId="{810B6AC4-1DD0-4C0D-8168-9D77C77693B1}" type="pres">
      <dgm:prSet presAssocID="{93671F82-2EA1-444B-8535-98DACDD803EA}" presName="background" presStyleLbl="node0" presStyleIdx="0" presStyleCnt="1"/>
      <dgm:spPr/>
    </dgm:pt>
    <dgm:pt modelId="{BCDF0520-A2A8-48ED-AA20-E11B2499CBC7}" type="pres">
      <dgm:prSet presAssocID="{93671F82-2EA1-444B-8535-98DACDD803EA}" presName="text" presStyleLbl="fgAcc0" presStyleIdx="0" presStyleCnt="1" custScaleX="1402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320B3D-6845-4E2D-9191-9DF928E2AC0A}" type="pres">
      <dgm:prSet presAssocID="{93671F82-2EA1-444B-8535-98DACDD803EA}" presName="hierChild2" presStyleCnt="0"/>
      <dgm:spPr/>
    </dgm:pt>
    <dgm:pt modelId="{431DCF9B-FC43-4C91-B799-989C3D0E930A}" type="pres">
      <dgm:prSet presAssocID="{E7A27237-F6A5-4CF7-BD4E-D5CE2779C4C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866F616-EDC9-4AE5-8765-CD921D33714D}" type="pres">
      <dgm:prSet presAssocID="{F8E0B9F7-D106-4160-B725-388AE3463E38}" presName="hierRoot2" presStyleCnt="0"/>
      <dgm:spPr/>
    </dgm:pt>
    <dgm:pt modelId="{3EE1BC12-6A1B-44CB-84F0-C5B91484DBAA}" type="pres">
      <dgm:prSet presAssocID="{F8E0B9F7-D106-4160-B725-388AE3463E38}" presName="composite2" presStyleCnt="0"/>
      <dgm:spPr/>
    </dgm:pt>
    <dgm:pt modelId="{4FC48497-D3C2-45C1-9A1E-7A71939F13AF}" type="pres">
      <dgm:prSet presAssocID="{F8E0B9F7-D106-4160-B725-388AE3463E38}" presName="background2" presStyleLbl="node2" presStyleIdx="0" presStyleCnt="3"/>
      <dgm:spPr/>
    </dgm:pt>
    <dgm:pt modelId="{2218E2C9-682E-496D-9B32-CBF98F9DB52B}" type="pres">
      <dgm:prSet presAssocID="{F8E0B9F7-D106-4160-B725-388AE3463E38}" presName="text2" presStyleLbl="fgAcc2" presStyleIdx="0" presStyleCnt="3" custScaleX="1164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08D069-F0CB-49F3-AC83-F10901A01F3E}" type="pres">
      <dgm:prSet presAssocID="{F8E0B9F7-D106-4160-B725-388AE3463E38}" presName="hierChild3" presStyleCnt="0"/>
      <dgm:spPr/>
    </dgm:pt>
    <dgm:pt modelId="{C33C1E4B-BD36-441F-A9AB-10A954803AB0}" type="pres">
      <dgm:prSet presAssocID="{ABAB2A4C-9A60-4455-BCA4-46BA4E7C329A}" presName="Name10" presStyleLbl="parChTrans1D2" presStyleIdx="1" presStyleCnt="3"/>
      <dgm:spPr/>
      <dgm:t>
        <a:bodyPr/>
        <a:lstStyle/>
        <a:p>
          <a:endParaRPr lang="ru-RU"/>
        </a:p>
      </dgm:t>
    </dgm:pt>
    <dgm:pt modelId="{C6BE28B3-2D85-4E26-B6EA-F9DFC6E32A29}" type="pres">
      <dgm:prSet presAssocID="{1501D449-A2E7-4B95-8EAC-3E0D2AD7D883}" presName="hierRoot2" presStyleCnt="0"/>
      <dgm:spPr/>
    </dgm:pt>
    <dgm:pt modelId="{1E278DD1-C1EE-4208-B79D-3F4AD2825012}" type="pres">
      <dgm:prSet presAssocID="{1501D449-A2E7-4B95-8EAC-3E0D2AD7D883}" presName="composite2" presStyleCnt="0"/>
      <dgm:spPr/>
    </dgm:pt>
    <dgm:pt modelId="{091042DA-C3BC-47E2-9A43-4595CB8D8142}" type="pres">
      <dgm:prSet presAssocID="{1501D449-A2E7-4B95-8EAC-3E0D2AD7D883}" presName="background2" presStyleLbl="node2" presStyleIdx="1" presStyleCnt="3"/>
      <dgm:spPr/>
    </dgm:pt>
    <dgm:pt modelId="{55BC0692-FB57-4181-A14F-69EF5D8977D3}" type="pres">
      <dgm:prSet presAssocID="{1501D449-A2E7-4B95-8EAC-3E0D2AD7D883}" presName="text2" presStyleLbl="fgAcc2" presStyleIdx="1" presStyleCnt="3" custScaleX="115818" custLinFactNeighborX="29502" custLinFactNeighborY="78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7BD6F0-3B8B-4A9B-AD7F-6E0CA3CBE564}" type="pres">
      <dgm:prSet presAssocID="{1501D449-A2E7-4B95-8EAC-3E0D2AD7D883}" presName="hierChild3" presStyleCnt="0"/>
      <dgm:spPr/>
    </dgm:pt>
    <dgm:pt modelId="{2677EC6E-30F7-47F3-952C-A8DF399B3384}" type="pres">
      <dgm:prSet presAssocID="{C8337442-6B7D-4BCC-B213-D2DE21EA769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F603516-1300-4FE9-ACC3-B1C916802642}" type="pres">
      <dgm:prSet presAssocID="{44132968-29F2-4A4A-9216-A499F479047B}" presName="hierRoot3" presStyleCnt="0"/>
      <dgm:spPr/>
    </dgm:pt>
    <dgm:pt modelId="{30505D41-BEA3-4B3C-BB2D-A016B97623D5}" type="pres">
      <dgm:prSet presAssocID="{44132968-29F2-4A4A-9216-A499F479047B}" presName="composite3" presStyleCnt="0"/>
      <dgm:spPr/>
    </dgm:pt>
    <dgm:pt modelId="{27AAF56E-6080-4F02-ABF4-4F207D89753C}" type="pres">
      <dgm:prSet presAssocID="{44132968-29F2-4A4A-9216-A499F479047B}" presName="background3" presStyleLbl="node3" presStyleIdx="0" presStyleCnt="2"/>
      <dgm:spPr/>
    </dgm:pt>
    <dgm:pt modelId="{9F0D12FC-34EA-47BE-9BA8-903805009D54}" type="pres">
      <dgm:prSet presAssocID="{44132968-29F2-4A4A-9216-A499F479047B}" presName="text3" presStyleLbl="fgAcc3" presStyleIdx="0" presStyleCnt="2" custScaleX="160934" custLinFactNeighborX="-33377" custLinFactNeighborY="-4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08E853-C3AC-406B-B3A3-8DD5366ABED8}" type="pres">
      <dgm:prSet presAssocID="{44132968-29F2-4A4A-9216-A499F479047B}" presName="hierChild4" presStyleCnt="0"/>
      <dgm:spPr/>
    </dgm:pt>
    <dgm:pt modelId="{FEC2C70D-1B53-448B-8586-DC19973E8E86}" type="pres">
      <dgm:prSet presAssocID="{D5A2F23A-9A93-41DC-B61E-C375DB2FB655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2A559D5-B24F-4BB9-81AD-634961FBE648}" type="pres">
      <dgm:prSet presAssocID="{2CC3F7F3-5975-4D66-8B8A-F765D9BCB684}" presName="hierRoot2" presStyleCnt="0"/>
      <dgm:spPr/>
    </dgm:pt>
    <dgm:pt modelId="{8C15D94E-7499-434C-A7EC-70C83E82E0CE}" type="pres">
      <dgm:prSet presAssocID="{2CC3F7F3-5975-4D66-8B8A-F765D9BCB684}" presName="composite2" presStyleCnt="0"/>
      <dgm:spPr/>
    </dgm:pt>
    <dgm:pt modelId="{C9569BDF-68D3-4E19-BDC0-B924E166512F}" type="pres">
      <dgm:prSet presAssocID="{2CC3F7F3-5975-4D66-8B8A-F765D9BCB684}" presName="background2" presStyleLbl="node2" presStyleIdx="2" presStyleCnt="3"/>
      <dgm:spPr/>
    </dgm:pt>
    <dgm:pt modelId="{8C83FF4C-B842-4243-A497-1F5681153DE8}" type="pres">
      <dgm:prSet presAssocID="{2CC3F7F3-5975-4D66-8B8A-F765D9BCB684}" presName="text2" presStyleLbl="fgAcc2" presStyleIdx="2" presStyleCnt="3" custScaleX="1141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042448-6642-4DAE-9A18-61D1BBCC87AD}" type="pres">
      <dgm:prSet presAssocID="{2CC3F7F3-5975-4D66-8B8A-F765D9BCB684}" presName="hierChild3" presStyleCnt="0"/>
      <dgm:spPr/>
    </dgm:pt>
    <dgm:pt modelId="{A37034C1-5EA8-48C7-99E0-3DA4588563D8}" type="pres">
      <dgm:prSet presAssocID="{285CA9A9-5A57-4F98-A796-F9DF86D61E73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04CF54C-4FA6-4FC4-98B5-DD0CE8BA3F7C}" type="pres">
      <dgm:prSet presAssocID="{4166CA48-40E8-4940-9AA0-2107FF8A87D5}" presName="hierRoot3" presStyleCnt="0"/>
      <dgm:spPr/>
    </dgm:pt>
    <dgm:pt modelId="{388C7187-A69F-400B-8AFE-1C88D319D9C7}" type="pres">
      <dgm:prSet presAssocID="{4166CA48-40E8-4940-9AA0-2107FF8A87D5}" presName="composite3" presStyleCnt="0"/>
      <dgm:spPr/>
    </dgm:pt>
    <dgm:pt modelId="{34F192DB-12E3-409A-B326-F5CB7C7901DF}" type="pres">
      <dgm:prSet presAssocID="{4166CA48-40E8-4940-9AA0-2107FF8A87D5}" presName="background3" presStyleLbl="node3" presStyleIdx="1" presStyleCnt="2"/>
      <dgm:spPr/>
    </dgm:pt>
    <dgm:pt modelId="{2B35CCEE-AB21-4ADD-9D5D-70CD20742233}" type="pres">
      <dgm:prSet presAssocID="{4166CA48-40E8-4940-9AA0-2107FF8A87D5}" presName="text3" presStyleLbl="fgAcc3" presStyleIdx="1" presStyleCnt="2" custScaleX="1460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CA87C8-144F-482E-8408-79224C7B0854}" type="pres">
      <dgm:prSet presAssocID="{4166CA48-40E8-4940-9AA0-2107FF8A87D5}" presName="hierChild4" presStyleCnt="0"/>
      <dgm:spPr/>
    </dgm:pt>
  </dgm:ptLst>
  <dgm:cxnLst>
    <dgm:cxn modelId="{D83E1255-88D0-406C-8231-AD937EE64C3F}" type="presOf" srcId="{93671F82-2EA1-444B-8535-98DACDD803EA}" destId="{BCDF0520-A2A8-48ED-AA20-E11B2499CBC7}" srcOrd="0" destOrd="0" presId="urn:microsoft.com/office/officeart/2005/8/layout/hierarchy1"/>
    <dgm:cxn modelId="{61531179-64BE-4CD2-9D3E-43A251E12144}" type="presOf" srcId="{D5A2F23A-9A93-41DC-B61E-C375DB2FB655}" destId="{FEC2C70D-1B53-448B-8586-DC19973E8E86}" srcOrd="0" destOrd="0" presId="urn:microsoft.com/office/officeart/2005/8/layout/hierarchy1"/>
    <dgm:cxn modelId="{CAFCAC59-07AD-4C9A-AAAF-71C234EC8B79}" type="presOf" srcId="{2CC3F7F3-5975-4D66-8B8A-F765D9BCB684}" destId="{8C83FF4C-B842-4243-A497-1F5681153DE8}" srcOrd="0" destOrd="0" presId="urn:microsoft.com/office/officeart/2005/8/layout/hierarchy1"/>
    <dgm:cxn modelId="{B8E81665-D317-434D-9575-BEC6B6215BCF}" type="presOf" srcId="{F8E0B9F7-D106-4160-B725-388AE3463E38}" destId="{2218E2C9-682E-496D-9B32-CBF98F9DB52B}" srcOrd="0" destOrd="0" presId="urn:microsoft.com/office/officeart/2005/8/layout/hierarchy1"/>
    <dgm:cxn modelId="{FC36301D-2E8C-4A17-8735-92D9B5B09961}" type="presOf" srcId="{C625411E-238C-488C-B1A6-05387D4E1B6E}" destId="{4105AE5F-7F59-4E8E-ACA1-4B75A1BDB809}" srcOrd="0" destOrd="0" presId="urn:microsoft.com/office/officeart/2005/8/layout/hierarchy1"/>
    <dgm:cxn modelId="{110C810D-FDCA-4752-974E-E4A2A3049066}" srcId="{1501D449-A2E7-4B95-8EAC-3E0D2AD7D883}" destId="{44132968-29F2-4A4A-9216-A499F479047B}" srcOrd="0" destOrd="0" parTransId="{C8337442-6B7D-4BCC-B213-D2DE21EA7698}" sibTransId="{09EB52F9-5776-4FBF-BC8A-D467BE87765D}"/>
    <dgm:cxn modelId="{6DF71154-F6D1-49B3-B0C1-71D704EB2089}" srcId="{93671F82-2EA1-444B-8535-98DACDD803EA}" destId="{2CC3F7F3-5975-4D66-8B8A-F765D9BCB684}" srcOrd="2" destOrd="0" parTransId="{D5A2F23A-9A93-41DC-B61E-C375DB2FB655}" sibTransId="{1CFC1C9F-7B4E-4DEC-9883-7303FAA34276}"/>
    <dgm:cxn modelId="{A40E875A-1FE5-4EF7-ABDD-CECAF56F3905}" srcId="{C625411E-238C-488C-B1A6-05387D4E1B6E}" destId="{93671F82-2EA1-444B-8535-98DACDD803EA}" srcOrd="0" destOrd="0" parTransId="{2E6096E6-B090-4169-B7CA-093B771A55B1}" sibTransId="{B4D03F4B-8171-4AC7-97DA-DBFAF9F783B4}"/>
    <dgm:cxn modelId="{3021D5F3-C2F3-4C84-B288-1C06ABBE0909}" type="presOf" srcId="{285CA9A9-5A57-4F98-A796-F9DF86D61E73}" destId="{A37034C1-5EA8-48C7-99E0-3DA4588563D8}" srcOrd="0" destOrd="0" presId="urn:microsoft.com/office/officeart/2005/8/layout/hierarchy1"/>
    <dgm:cxn modelId="{0054F5B5-E48B-43AE-A3BE-E3C8E5FE28DA}" type="presOf" srcId="{ABAB2A4C-9A60-4455-BCA4-46BA4E7C329A}" destId="{C33C1E4B-BD36-441F-A9AB-10A954803AB0}" srcOrd="0" destOrd="0" presId="urn:microsoft.com/office/officeart/2005/8/layout/hierarchy1"/>
    <dgm:cxn modelId="{AD75CF5E-3B57-4C1F-9805-CA9CA0A53EF5}" srcId="{2CC3F7F3-5975-4D66-8B8A-F765D9BCB684}" destId="{4166CA48-40E8-4940-9AA0-2107FF8A87D5}" srcOrd="0" destOrd="0" parTransId="{285CA9A9-5A57-4F98-A796-F9DF86D61E73}" sibTransId="{83668B7F-41EE-4667-855E-89BA10CB6B65}"/>
    <dgm:cxn modelId="{098B92CB-302B-45C0-9995-8F07A9FF945B}" type="presOf" srcId="{1501D449-A2E7-4B95-8EAC-3E0D2AD7D883}" destId="{55BC0692-FB57-4181-A14F-69EF5D8977D3}" srcOrd="0" destOrd="0" presId="urn:microsoft.com/office/officeart/2005/8/layout/hierarchy1"/>
    <dgm:cxn modelId="{3F9DCEF0-D360-41D3-BBF1-B53D5606B692}" srcId="{93671F82-2EA1-444B-8535-98DACDD803EA}" destId="{F8E0B9F7-D106-4160-B725-388AE3463E38}" srcOrd="0" destOrd="0" parTransId="{E7A27237-F6A5-4CF7-BD4E-D5CE2779C4C1}" sibTransId="{B23547D3-6296-4331-A83B-00391D5BADB7}"/>
    <dgm:cxn modelId="{19EAF58E-6678-4DE6-9F1E-741CE0FFAD9F}" type="presOf" srcId="{E7A27237-F6A5-4CF7-BD4E-D5CE2779C4C1}" destId="{431DCF9B-FC43-4C91-B799-989C3D0E930A}" srcOrd="0" destOrd="0" presId="urn:microsoft.com/office/officeart/2005/8/layout/hierarchy1"/>
    <dgm:cxn modelId="{85DD7F95-D258-4313-8544-5F797F33C7F2}" type="presOf" srcId="{4166CA48-40E8-4940-9AA0-2107FF8A87D5}" destId="{2B35CCEE-AB21-4ADD-9D5D-70CD20742233}" srcOrd="0" destOrd="0" presId="urn:microsoft.com/office/officeart/2005/8/layout/hierarchy1"/>
    <dgm:cxn modelId="{C1250C19-B0DA-4A9A-82EE-58FF1105413F}" srcId="{93671F82-2EA1-444B-8535-98DACDD803EA}" destId="{1501D449-A2E7-4B95-8EAC-3E0D2AD7D883}" srcOrd="1" destOrd="0" parTransId="{ABAB2A4C-9A60-4455-BCA4-46BA4E7C329A}" sibTransId="{325BC163-039F-41CC-BEEA-7DF70B189B82}"/>
    <dgm:cxn modelId="{5811A592-D0BE-4472-AC4F-11FD6DB66579}" type="presOf" srcId="{44132968-29F2-4A4A-9216-A499F479047B}" destId="{9F0D12FC-34EA-47BE-9BA8-903805009D54}" srcOrd="0" destOrd="0" presId="urn:microsoft.com/office/officeart/2005/8/layout/hierarchy1"/>
    <dgm:cxn modelId="{607283DB-2506-4F3B-B398-47E5BCAABA47}" type="presOf" srcId="{C8337442-6B7D-4BCC-B213-D2DE21EA7698}" destId="{2677EC6E-30F7-47F3-952C-A8DF399B3384}" srcOrd="0" destOrd="0" presId="urn:microsoft.com/office/officeart/2005/8/layout/hierarchy1"/>
    <dgm:cxn modelId="{216C179B-EC6B-4A84-A84D-14C1399E369D}" type="presParOf" srcId="{4105AE5F-7F59-4E8E-ACA1-4B75A1BDB809}" destId="{737D8001-BE57-407D-A4BB-9F2233B876AB}" srcOrd="0" destOrd="0" presId="urn:microsoft.com/office/officeart/2005/8/layout/hierarchy1"/>
    <dgm:cxn modelId="{F8982F94-0C1F-4E52-BC31-DC9E1693EBEF}" type="presParOf" srcId="{737D8001-BE57-407D-A4BB-9F2233B876AB}" destId="{D7261C67-38E9-4165-9886-DCD6276F45B8}" srcOrd="0" destOrd="0" presId="urn:microsoft.com/office/officeart/2005/8/layout/hierarchy1"/>
    <dgm:cxn modelId="{018FC982-4949-4A18-8D97-2FDBE8DEF965}" type="presParOf" srcId="{D7261C67-38E9-4165-9886-DCD6276F45B8}" destId="{810B6AC4-1DD0-4C0D-8168-9D77C77693B1}" srcOrd="0" destOrd="0" presId="urn:microsoft.com/office/officeart/2005/8/layout/hierarchy1"/>
    <dgm:cxn modelId="{359FFEA3-3E02-4055-9864-435C613C8D40}" type="presParOf" srcId="{D7261C67-38E9-4165-9886-DCD6276F45B8}" destId="{BCDF0520-A2A8-48ED-AA20-E11B2499CBC7}" srcOrd="1" destOrd="0" presId="urn:microsoft.com/office/officeart/2005/8/layout/hierarchy1"/>
    <dgm:cxn modelId="{96E68DE2-9F04-4ACE-A318-03AC2AAB815C}" type="presParOf" srcId="{737D8001-BE57-407D-A4BB-9F2233B876AB}" destId="{6B320B3D-6845-4E2D-9191-9DF928E2AC0A}" srcOrd="1" destOrd="0" presId="urn:microsoft.com/office/officeart/2005/8/layout/hierarchy1"/>
    <dgm:cxn modelId="{FBB4D284-5093-4A65-A02C-1E088F44C73C}" type="presParOf" srcId="{6B320B3D-6845-4E2D-9191-9DF928E2AC0A}" destId="{431DCF9B-FC43-4C91-B799-989C3D0E930A}" srcOrd="0" destOrd="0" presId="urn:microsoft.com/office/officeart/2005/8/layout/hierarchy1"/>
    <dgm:cxn modelId="{E89440AA-4091-4FA4-8F58-1BE2572A940A}" type="presParOf" srcId="{6B320B3D-6845-4E2D-9191-9DF928E2AC0A}" destId="{7866F616-EDC9-4AE5-8765-CD921D33714D}" srcOrd="1" destOrd="0" presId="urn:microsoft.com/office/officeart/2005/8/layout/hierarchy1"/>
    <dgm:cxn modelId="{E6E52FD9-DFFD-4147-BFF3-D8C6359379B0}" type="presParOf" srcId="{7866F616-EDC9-4AE5-8765-CD921D33714D}" destId="{3EE1BC12-6A1B-44CB-84F0-C5B91484DBAA}" srcOrd="0" destOrd="0" presId="urn:microsoft.com/office/officeart/2005/8/layout/hierarchy1"/>
    <dgm:cxn modelId="{8ED123B8-C320-4AE9-ADEA-7D7FB6E79F02}" type="presParOf" srcId="{3EE1BC12-6A1B-44CB-84F0-C5B91484DBAA}" destId="{4FC48497-D3C2-45C1-9A1E-7A71939F13AF}" srcOrd="0" destOrd="0" presId="urn:microsoft.com/office/officeart/2005/8/layout/hierarchy1"/>
    <dgm:cxn modelId="{3930BF69-3C47-4A8D-8E0C-C1E7AC6F6BD6}" type="presParOf" srcId="{3EE1BC12-6A1B-44CB-84F0-C5B91484DBAA}" destId="{2218E2C9-682E-496D-9B32-CBF98F9DB52B}" srcOrd="1" destOrd="0" presId="urn:microsoft.com/office/officeart/2005/8/layout/hierarchy1"/>
    <dgm:cxn modelId="{5C044C6C-D7EE-48BE-904B-20C5FE3AB000}" type="presParOf" srcId="{7866F616-EDC9-4AE5-8765-CD921D33714D}" destId="{CB08D069-F0CB-49F3-AC83-F10901A01F3E}" srcOrd="1" destOrd="0" presId="urn:microsoft.com/office/officeart/2005/8/layout/hierarchy1"/>
    <dgm:cxn modelId="{DB25540C-5610-4D25-9104-0F43E1FD49FA}" type="presParOf" srcId="{6B320B3D-6845-4E2D-9191-9DF928E2AC0A}" destId="{C33C1E4B-BD36-441F-A9AB-10A954803AB0}" srcOrd="2" destOrd="0" presId="urn:microsoft.com/office/officeart/2005/8/layout/hierarchy1"/>
    <dgm:cxn modelId="{E296B98D-C48F-4938-95AE-D36AC174F5BF}" type="presParOf" srcId="{6B320B3D-6845-4E2D-9191-9DF928E2AC0A}" destId="{C6BE28B3-2D85-4E26-B6EA-F9DFC6E32A29}" srcOrd="3" destOrd="0" presId="urn:microsoft.com/office/officeart/2005/8/layout/hierarchy1"/>
    <dgm:cxn modelId="{F56F483B-C9A8-42A0-8FAC-72D543384B93}" type="presParOf" srcId="{C6BE28B3-2D85-4E26-B6EA-F9DFC6E32A29}" destId="{1E278DD1-C1EE-4208-B79D-3F4AD2825012}" srcOrd="0" destOrd="0" presId="urn:microsoft.com/office/officeart/2005/8/layout/hierarchy1"/>
    <dgm:cxn modelId="{E35A3373-5E2B-4ECC-9ACE-56B3E3146557}" type="presParOf" srcId="{1E278DD1-C1EE-4208-B79D-3F4AD2825012}" destId="{091042DA-C3BC-47E2-9A43-4595CB8D8142}" srcOrd="0" destOrd="0" presId="urn:microsoft.com/office/officeart/2005/8/layout/hierarchy1"/>
    <dgm:cxn modelId="{F628EBC5-8E51-435E-819D-986A83449755}" type="presParOf" srcId="{1E278DD1-C1EE-4208-B79D-3F4AD2825012}" destId="{55BC0692-FB57-4181-A14F-69EF5D8977D3}" srcOrd="1" destOrd="0" presId="urn:microsoft.com/office/officeart/2005/8/layout/hierarchy1"/>
    <dgm:cxn modelId="{1959DBE5-3401-448A-8EC1-36D967FA5784}" type="presParOf" srcId="{C6BE28B3-2D85-4E26-B6EA-F9DFC6E32A29}" destId="{E97BD6F0-3B8B-4A9B-AD7F-6E0CA3CBE564}" srcOrd="1" destOrd="0" presId="urn:microsoft.com/office/officeart/2005/8/layout/hierarchy1"/>
    <dgm:cxn modelId="{C145C8AA-CEA4-46A8-955F-E9D5D9F44D91}" type="presParOf" srcId="{E97BD6F0-3B8B-4A9B-AD7F-6E0CA3CBE564}" destId="{2677EC6E-30F7-47F3-952C-A8DF399B3384}" srcOrd="0" destOrd="0" presId="urn:microsoft.com/office/officeart/2005/8/layout/hierarchy1"/>
    <dgm:cxn modelId="{8843EA23-BDD1-482C-8297-2E8D79AD8074}" type="presParOf" srcId="{E97BD6F0-3B8B-4A9B-AD7F-6E0CA3CBE564}" destId="{9F603516-1300-4FE9-ACC3-B1C916802642}" srcOrd="1" destOrd="0" presId="urn:microsoft.com/office/officeart/2005/8/layout/hierarchy1"/>
    <dgm:cxn modelId="{A20CE4DC-74F5-454D-92D6-29A66AA340DA}" type="presParOf" srcId="{9F603516-1300-4FE9-ACC3-B1C916802642}" destId="{30505D41-BEA3-4B3C-BB2D-A016B97623D5}" srcOrd="0" destOrd="0" presId="urn:microsoft.com/office/officeart/2005/8/layout/hierarchy1"/>
    <dgm:cxn modelId="{28E8DFEE-62B1-410F-8628-F3666121C1C8}" type="presParOf" srcId="{30505D41-BEA3-4B3C-BB2D-A016B97623D5}" destId="{27AAF56E-6080-4F02-ABF4-4F207D89753C}" srcOrd="0" destOrd="0" presId="urn:microsoft.com/office/officeart/2005/8/layout/hierarchy1"/>
    <dgm:cxn modelId="{60D81CAA-81CF-4684-8070-E5E3E74C9F23}" type="presParOf" srcId="{30505D41-BEA3-4B3C-BB2D-A016B97623D5}" destId="{9F0D12FC-34EA-47BE-9BA8-903805009D54}" srcOrd="1" destOrd="0" presId="urn:microsoft.com/office/officeart/2005/8/layout/hierarchy1"/>
    <dgm:cxn modelId="{86245154-39AF-49CF-940A-C47D6667074B}" type="presParOf" srcId="{9F603516-1300-4FE9-ACC3-B1C916802642}" destId="{FD08E853-C3AC-406B-B3A3-8DD5366ABED8}" srcOrd="1" destOrd="0" presId="urn:microsoft.com/office/officeart/2005/8/layout/hierarchy1"/>
    <dgm:cxn modelId="{C539FF47-4411-49F4-987D-B7D9A60E4CB0}" type="presParOf" srcId="{6B320B3D-6845-4E2D-9191-9DF928E2AC0A}" destId="{FEC2C70D-1B53-448B-8586-DC19973E8E86}" srcOrd="4" destOrd="0" presId="urn:microsoft.com/office/officeart/2005/8/layout/hierarchy1"/>
    <dgm:cxn modelId="{E100B3A5-7095-439A-A1CC-A74F3DE74C28}" type="presParOf" srcId="{6B320B3D-6845-4E2D-9191-9DF928E2AC0A}" destId="{C2A559D5-B24F-4BB9-81AD-634961FBE648}" srcOrd="5" destOrd="0" presId="urn:microsoft.com/office/officeart/2005/8/layout/hierarchy1"/>
    <dgm:cxn modelId="{AF2360E2-3F78-48DC-B9C3-E6E75853992C}" type="presParOf" srcId="{C2A559D5-B24F-4BB9-81AD-634961FBE648}" destId="{8C15D94E-7499-434C-A7EC-70C83E82E0CE}" srcOrd="0" destOrd="0" presId="urn:microsoft.com/office/officeart/2005/8/layout/hierarchy1"/>
    <dgm:cxn modelId="{8D71E459-A08B-44D7-8814-25D28734EBDB}" type="presParOf" srcId="{8C15D94E-7499-434C-A7EC-70C83E82E0CE}" destId="{C9569BDF-68D3-4E19-BDC0-B924E166512F}" srcOrd="0" destOrd="0" presId="urn:microsoft.com/office/officeart/2005/8/layout/hierarchy1"/>
    <dgm:cxn modelId="{F72C9A33-B31F-44EA-A958-10C081311598}" type="presParOf" srcId="{8C15D94E-7499-434C-A7EC-70C83E82E0CE}" destId="{8C83FF4C-B842-4243-A497-1F5681153DE8}" srcOrd="1" destOrd="0" presId="urn:microsoft.com/office/officeart/2005/8/layout/hierarchy1"/>
    <dgm:cxn modelId="{1A1D24D0-9FF3-4369-B9AE-B70C6F93120E}" type="presParOf" srcId="{C2A559D5-B24F-4BB9-81AD-634961FBE648}" destId="{93042448-6642-4DAE-9A18-61D1BBCC87AD}" srcOrd="1" destOrd="0" presId="urn:microsoft.com/office/officeart/2005/8/layout/hierarchy1"/>
    <dgm:cxn modelId="{64B07E4F-F180-4E9A-9A6E-2E86BBEB8EF9}" type="presParOf" srcId="{93042448-6642-4DAE-9A18-61D1BBCC87AD}" destId="{A37034C1-5EA8-48C7-99E0-3DA4588563D8}" srcOrd="0" destOrd="0" presId="urn:microsoft.com/office/officeart/2005/8/layout/hierarchy1"/>
    <dgm:cxn modelId="{84EDBDF2-89EB-4C8E-BE36-C381B408E91C}" type="presParOf" srcId="{93042448-6642-4DAE-9A18-61D1BBCC87AD}" destId="{604CF54C-4FA6-4FC4-98B5-DD0CE8BA3F7C}" srcOrd="1" destOrd="0" presId="urn:microsoft.com/office/officeart/2005/8/layout/hierarchy1"/>
    <dgm:cxn modelId="{1632AF80-C73B-4E7F-826C-6AFCE46A47D0}" type="presParOf" srcId="{604CF54C-4FA6-4FC4-98B5-DD0CE8BA3F7C}" destId="{388C7187-A69F-400B-8AFE-1C88D319D9C7}" srcOrd="0" destOrd="0" presId="urn:microsoft.com/office/officeart/2005/8/layout/hierarchy1"/>
    <dgm:cxn modelId="{6AEDFBB4-044A-4323-A59A-4F4EF195FC48}" type="presParOf" srcId="{388C7187-A69F-400B-8AFE-1C88D319D9C7}" destId="{34F192DB-12E3-409A-B326-F5CB7C7901DF}" srcOrd="0" destOrd="0" presId="urn:microsoft.com/office/officeart/2005/8/layout/hierarchy1"/>
    <dgm:cxn modelId="{95509D0C-EE29-474A-95C3-E2E8378BC501}" type="presParOf" srcId="{388C7187-A69F-400B-8AFE-1C88D319D9C7}" destId="{2B35CCEE-AB21-4ADD-9D5D-70CD20742233}" srcOrd="1" destOrd="0" presId="urn:microsoft.com/office/officeart/2005/8/layout/hierarchy1"/>
    <dgm:cxn modelId="{CBEEA207-EC84-47C3-BBAC-E69E6D97913E}" type="presParOf" srcId="{604CF54C-4FA6-4FC4-98B5-DD0CE8BA3F7C}" destId="{1CCA87C8-144F-482E-8408-79224C7B0854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186AFA-A362-4E8A-8158-FEBF07D64D99}" type="doc">
      <dgm:prSet loTypeId="urn:microsoft.com/office/officeart/2005/8/layout/hList6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91C2AB2-70F1-42FC-93ED-18DAC63A9F6F}">
      <dgm:prSet phldrT="[Текст]" custT="1"/>
      <dgm:spPr>
        <a:gradFill rotWithShape="0">
          <a:gsLst>
            <a:gs pos="0">
              <a:srgbClr val="59F024"/>
            </a:gs>
            <a:gs pos="80000">
              <a:srgbClr val="92D050"/>
            </a:gs>
            <a:gs pos="100000">
              <a:schemeClr val="bg1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algn="l"/>
          <a:r>
            <a:rPr lang="ru-RU" sz="1400" b="1" u="none" dirty="0" smtClean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400" b="1" u="none" dirty="0" smtClean="0">
              <a:solidFill>
                <a:srgbClr val="D60093"/>
              </a:solidFill>
              <a:effectLst/>
            </a:rPr>
            <a:t>На «отлично» закончили учебный год  46 учеников  (5%) : начальное звено – 28учеников, среднее звено – 15учеников ; старшее звено- 3 ученика. </a:t>
          </a:r>
        </a:p>
        <a:p>
          <a:pPr algn="l"/>
          <a:r>
            <a:rPr lang="ru-RU" sz="1400" b="1" u="none" dirty="0" smtClean="0">
              <a:solidFill>
                <a:srgbClr val="D60093"/>
              </a:solidFill>
              <a:effectLst/>
            </a:rPr>
            <a:t>С одной четвёркой - 12 учащихся начальной школы и 1 ученица в 9 классе – </a:t>
          </a:r>
        </a:p>
        <a:p>
          <a:pPr algn="l"/>
          <a:r>
            <a:rPr lang="ru-RU" sz="1400" b="1" u="none" dirty="0" smtClean="0">
              <a:solidFill>
                <a:srgbClr val="D60093"/>
              </a:solidFill>
              <a:effectLst/>
            </a:rPr>
            <a:t>показатель составляет  49%      </a:t>
          </a:r>
        </a:p>
        <a:p>
          <a:pPr algn="l"/>
          <a:r>
            <a:rPr lang="ru-RU" sz="1400" b="1" u="none" dirty="0" smtClean="0">
              <a:solidFill>
                <a:srgbClr val="D60093"/>
              </a:solidFill>
              <a:effectLst/>
            </a:rPr>
            <a:t>На «4» и «5» учебный год окончило 391 ученик</a:t>
          </a:r>
          <a:endParaRPr lang="ru-RU" sz="1400" b="1" u="none" dirty="0">
            <a:solidFill>
              <a:srgbClr val="D60093"/>
            </a:solidFill>
            <a:effectLst/>
          </a:endParaRPr>
        </a:p>
      </dgm:t>
    </dgm:pt>
    <dgm:pt modelId="{D871A133-FB01-49EF-9D60-B63258E70055}" type="parTrans" cxnId="{2697B255-4A87-467B-9F0D-358FBCE565F7}">
      <dgm:prSet/>
      <dgm:spPr/>
      <dgm:t>
        <a:bodyPr/>
        <a:lstStyle/>
        <a:p>
          <a:endParaRPr lang="ru-RU"/>
        </a:p>
      </dgm:t>
    </dgm:pt>
    <dgm:pt modelId="{140F6C29-C8F8-45FB-8826-60F5DF8C6EA4}" type="sibTrans" cxnId="{2697B255-4A87-467B-9F0D-358FBCE565F7}">
      <dgm:prSet/>
      <dgm:spPr/>
      <dgm:t>
        <a:bodyPr/>
        <a:lstStyle/>
        <a:p>
          <a:endParaRPr lang="ru-RU"/>
        </a:p>
      </dgm:t>
    </dgm:pt>
    <dgm:pt modelId="{4103FFEA-6438-4F0A-826C-A75A07E45670}">
      <dgm:prSet custT="1"/>
      <dgm:spPr>
        <a:gradFill rotWithShape="0">
          <a:gsLst>
            <a:gs pos="0">
              <a:srgbClr val="FF0000"/>
            </a:gs>
            <a:gs pos="80000">
              <a:srgbClr val="FFFF00"/>
            </a:gs>
            <a:gs pos="100000">
              <a:srgbClr val="FF0000"/>
            </a:gs>
          </a:gsLst>
        </a:gradFill>
      </dgm:spPr>
      <dgm:t>
        <a:bodyPr/>
        <a:lstStyle/>
        <a:p>
          <a:pPr algn="ctr"/>
          <a:r>
            <a:rPr lang="ru-RU" sz="1600" b="1" dirty="0" smtClean="0">
              <a:solidFill>
                <a:schemeClr val="bg1">
                  <a:lumMod val="50000"/>
                </a:schemeClr>
              </a:solidFill>
            </a:rPr>
            <a:t>Качество </a:t>
          </a:r>
        </a:p>
        <a:p>
          <a:pPr algn="ctr"/>
          <a:r>
            <a:rPr lang="ru-RU" sz="1600" b="1" dirty="0" err="1" smtClean="0">
              <a:solidFill>
                <a:schemeClr val="bg1">
                  <a:lumMod val="50000"/>
                </a:schemeClr>
              </a:solidFill>
            </a:rPr>
            <a:t>обученности</a:t>
          </a:r>
          <a:r>
            <a:rPr lang="ru-RU" sz="1600" b="1" dirty="0" smtClean="0">
              <a:solidFill>
                <a:schemeClr val="bg1">
                  <a:lumMod val="50000"/>
                </a:schemeClr>
              </a:solidFill>
            </a:rPr>
            <a:t> по школе-49%, </a:t>
          </a:r>
        </a:p>
        <a:p>
          <a:pPr algn="ctr"/>
          <a:r>
            <a:rPr lang="ru-RU" sz="1600" b="1" dirty="0" smtClean="0">
              <a:solidFill>
                <a:schemeClr val="bg1">
                  <a:lumMod val="50000"/>
                </a:schemeClr>
              </a:solidFill>
            </a:rPr>
            <a:t>уровень </a:t>
          </a:r>
          <a:r>
            <a:rPr lang="ru-RU" sz="1600" b="1" dirty="0" err="1" smtClean="0">
              <a:solidFill>
                <a:schemeClr val="bg1">
                  <a:lumMod val="50000"/>
                </a:schemeClr>
              </a:solidFill>
            </a:rPr>
            <a:t>обученности</a:t>
          </a:r>
          <a:r>
            <a:rPr lang="ru-RU" sz="1600" b="1" dirty="0" smtClean="0">
              <a:solidFill>
                <a:schemeClr val="bg1">
                  <a:lumMod val="50000"/>
                </a:schemeClr>
              </a:solidFill>
            </a:rPr>
            <a:t> -100%.</a:t>
          </a:r>
        </a:p>
        <a:p>
          <a:pPr algn="ctr"/>
          <a:r>
            <a:rPr lang="ru-RU" sz="1600" b="1" dirty="0" smtClean="0">
              <a:solidFill>
                <a:schemeClr val="bg1">
                  <a:lumMod val="50000"/>
                </a:schemeClr>
              </a:solidFill>
            </a:rPr>
            <a:t>Сравнительный анализ успеваемости и качества ЗУН на  «вводе» и на «выходе» показывает положительную динамику роста данных показателей на «выходе»: успеваемость с 98% до 100%, качества ЗУН с 39% до 49%, </a:t>
          </a:r>
          <a:endParaRPr lang="ru-RU" sz="1600" b="1" dirty="0">
            <a:solidFill>
              <a:schemeClr val="bg1">
                <a:lumMod val="50000"/>
              </a:schemeClr>
            </a:solidFill>
          </a:endParaRPr>
        </a:p>
      </dgm:t>
    </dgm:pt>
    <dgm:pt modelId="{816B2983-2BA2-4244-9308-6FC17052DAC6}" type="parTrans" cxnId="{2B999055-638C-441A-86D4-8E5B95499DCA}">
      <dgm:prSet/>
      <dgm:spPr/>
      <dgm:t>
        <a:bodyPr/>
        <a:lstStyle/>
        <a:p>
          <a:endParaRPr lang="ru-RU"/>
        </a:p>
      </dgm:t>
    </dgm:pt>
    <dgm:pt modelId="{40823B11-14F1-423B-AECE-3B809416DA13}" type="sibTrans" cxnId="{2B999055-638C-441A-86D4-8E5B95499DCA}">
      <dgm:prSet/>
      <dgm:spPr/>
      <dgm:t>
        <a:bodyPr/>
        <a:lstStyle/>
        <a:p>
          <a:endParaRPr lang="ru-RU"/>
        </a:p>
      </dgm:t>
    </dgm:pt>
    <dgm:pt modelId="{C5A956C9-9AFE-423A-8848-43EDDDD0F597}">
      <dgm:prSet custT="1"/>
      <dgm:spPr>
        <a:gradFill rotWithShape="0">
          <a:gsLst>
            <a:gs pos="0">
              <a:srgbClr val="FFC000"/>
            </a:gs>
            <a:gs pos="80000">
              <a:srgbClr val="FC4242"/>
            </a:gs>
            <a:gs pos="100000">
              <a:srgbClr val="FF0000"/>
            </a:gs>
          </a:gsLst>
        </a:gradFill>
      </dgm:spPr>
      <dgm:t>
        <a:bodyPr/>
        <a:lstStyle/>
        <a:p>
          <a:r>
            <a:rPr lang="ru-RU" sz="1800" b="1" dirty="0" smtClean="0">
              <a:solidFill>
                <a:schemeClr val="bg1">
                  <a:lumMod val="50000"/>
                </a:schemeClr>
              </a:solidFill>
            </a:rPr>
            <a:t>С одной «3» закончили  учебный год 22 ученика начальной школы , </a:t>
          </a:r>
        </a:p>
        <a:p>
          <a:r>
            <a:rPr lang="ru-RU" sz="1800" b="1" dirty="0" smtClean="0">
              <a:solidFill>
                <a:schemeClr val="bg1">
                  <a:lumMod val="50000"/>
                </a:schemeClr>
              </a:solidFill>
            </a:rPr>
            <a:t>20 учащихся в 5-10 классах, что составляет 4,7% от общего числа учащихся  и свидетельствует о наличии «резерва»  «</a:t>
          </a:r>
          <a:r>
            <a:rPr lang="ru-RU" sz="1800" b="1" dirty="0" err="1" smtClean="0">
              <a:solidFill>
                <a:schemeClr val="bg1">
                  <a:lumMod val="50000"/>
                </a:schemeClr>
              </a:solidFill>
            </a:rPr>
            <a:t>качественников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</a:rPr>
            <a:t>»</a:t>
          </a:r>
          <a:endParaRPr lang="ru-RU" sz="1800" b="1" dirty="0">
            <a:solidFill>
              <a:schemeClr val="bg1">
                <a:lumMod val="50000"/>
              </a:schemeClr>
            </a:solidFill>
          </a:endParaRPr>
        </a:p>
      </dgm:t>
    </dgm:pt>
    <dgm:pt modelId="{4A1A1A7B-1519-423F-87A8-D24A36C95133}" type="parTrans" cxnId="{97AC327C-6B6C-4209-BC2F-72B01E13D468}">
      <dgm:prSet/>
      <dgm:spPr/>
      <dgm:t>
        <a:bodyPr/>
        <a:lstStyle/>
        <a:p>
          <a:endParaRPr lang="ru-RU"/>
        </a:p>
      </dgm:t>
    </dgm:pt>
    <dgm:pt modelId="{AAC12CE5-9DD9-4D1F-9698-97DF671025CE}" type="sibTrans" cxnId="{97AC327C-6B6C-4209-BC2F-72B01E13D468}">
      <dgm:prSet/>
      <dgm:spPr/>
      <dgm:t>
        <a:bodyPr/>
        <a:lstStyle/>
        <a:p>
          <a:endParaRPr lang="ru-RU"/>
        </a:p>
      </dgm:t>
    </dgm:pt>
    <dgm:pt modelId="{D6AB411F-1F39-42CC-9AC4-5A28F3F4B236}" type="pres">
      <dgm:prSet presAssocID="{C2186AFA-A362-4E8A-8158-FEBF07D64D9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5B433-B27B-4899-B449-7958D2E94D9D}" type="pres">
      <dgm:prSet presAssocID="{4103FFEA-6438-4F0A-826C-A75A07E45670}" presName="node" presStyleLbl="node1" presStyleIdx="0" presStyleCnt="3" custScaleX="112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970EB-6565-424D-BE21-259C9C13B6B3}" type="pres">
      <dgm:prSet presAssocID="{40823B11-14F1-423B-AECE-3B809416DA13}" presName="sibTrans" presStyleCnt="0"/>
      <dgm:spPr/>
      <dgm:t>
        <a:bodyPr/>
        <a:lstStyle/>
        <a:p>
          <a:endParaRPr lang="ru-RU"/>
        </a:p>
      </dgm:t>
    </dgm:pt>
    <dgm:pt modelId="{0ADFADAE-F364-426D-986A-582D7CE9A4FE}" type="pres">
      <dgm:prSet presAssocID="{291C2AB2-70F1-42FC-93ED-18DAC63A9F6F}" presName="node" presStyleLbl="node1" presStyleIdx="1" presStyleCnt="3" custScaleX="112407" custLinFactNeighborX="-26216" custLinFactNeighborY="4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7CAD5-BBFF-4A95-9758-B3FAAFC38B3E}" type="pres">
      <dgm:prSet presAssocID="{140F6C29-C8F8-45FB-8826-60F5DF8C6EA4}" presName="sibTrans" presStyleCnt="0"/>
      <dgm:spPr/>
      <dgm:t>
        <a:bodyPr/>
        <a:lstStyle/>
        <a:p>
          <a:endParaRPr lang="ru-RU"/>
        </a:p>
      </dgm:t>
    </dgm:pt>
    <dgm:pt modelId="{033D5B59-97F4-4ECB-A3BE-434EA66CC8BF}" type="pres">
      <dgm:prSet presAssocID="{C5A956C9-9AFE-423A-8848-43EDDDD0F597}" presName="node" presStyleLbl="node1" presStyleIdx="2" presStyleCnt="3" custScaleX="117015" custLinFactNeighborX="-849" custLinFactNeighborY="2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7DBC7E-D3A2-44E3-8736-12283D21CEB0}" type="presOf" srcId="{291C2AB2-70F1-42FC-93ED-18DAC63A9F6F}" destId="{0ADFADAE-F364-426D-986A-582D7CE9A4FE}" srcOrd="0" destOrd="0" presId="urn:microsoft.com/office/officeart/2005/8/layout/hList6"/>
    <dgm:cxn modelId="{97AC327C-6B6C-4209-BC2F-72B01E13D468}" srcId="{C2186AFA-A362-4E8A-8158-FEBF07D64D99}" destId="{C5A956C9-9AFE-423A-8848-43EDDDD0F597}" srcOrd="2" destOrd="0" parTransId="{4A1A1A7B-1519-423F-87A8-D24A36C95133}" sibTransId="{AAC12CE5-9DD9-4D1F-9698-97DF671025CE}"/>
    <dgm:cxn modelId="{2697B255-4A87-467B-9F0D-358FBCE565F7}" srcId="{C2186AFA-A362-4E8A-8158-FEBF07D64D99}" destId="{291C2AB2-70F1-42FC-93ED-18DAC63A9F6F}" srcOrd="1" destOrd="0" parTransId="{D871A133-FB01-49EF-9D60-B63258E70055}" sibTransId="{140F6C29-C8F8-45FB-8826-60F5DF8C6EA4}"/>
    <dgm:cxn modelId="{1D4A8AF6-FD43-46DC-9B9B-A0BF183E7F2B}" type="presOf" srcId="{C5A956C9-9AFE-423A-8848-43EDDDD0F597}" destId="{033D5B59-97F4-4ECB-A3BE-434EA66CC8BF}" srcOrd="0" destOrd="0" presId="urn:microsoft.com/office/officeart/2005/8/layout/hList6"/>
    <dgm:cxn modelId="{2B999055-638C-441A-86D4-8E5B95499DCA}" srcId="{C2186AFA-A362-4E8A-8158-FEBF07D64D99}" destId="{4103FFEA-6438-4F0A-826C-A75A07E45670}" srcOrd="0" destOrd="0" parTransId="{816B2983-2BA2-4244-9308-6FC17052DAC6}" sibTransId="{40823B11-14F1-423B-AECE-3B809416DA13}"/>
    <dgm:cxn modelId="{91FC6963-617C-41F7-9A24-3D3F6663098E}" type="presOf" srcId="{C2186AFA-A362-4E8A-8158-FEBF07D64D99}" destId="{D6AB411F-1F39-42CC-9AC4-5A28F3F4B236}" srcOrd="0" destOrd="0" presId="urn:microsoft.com/office/officeart/2005/8/layout/hList6"/>
    <dgm:cxn modelId="{40803866-84D4-482D-AB36-40891E2EE2B2}" type="presOf" srcId="{4103FFEA-6438-4F0A-826C-A75A07E45670}" destId="{0B25B433-B27B-4899-B449-7958D2E94D9D}" srcOrd="0" destOrd="0" presId="urn:microsoft.com/office/officeart/2005/8/layout/hList6"/>
    <dgm:cxn modelId="{B2439994-273B-456B-B5FD-926BC4FE1384}" type="presParOf" srcId="{D6AB411F-1F39-42CC-9AC4-5A28F3F4B236}" destId="{0B25B433-B27B-4899-B449-7958D2E94D9D}" srcOrd="0" destOrd="0" presId="urn:microsoft.com/office/officeart/2005/8/layout/hList6"/>
    <dgm:cxn modelId="{F0B5626B-0577-4EEA-807B-F12595E76496}" type="presParOf" srcId="{D6AB411F-1F39-42CC-9AC4-5A28F3F4B236}" destId="{879970EB-6565-424D-BE21-259C9C13B6B3}" srcOrd="1" destOrd="0" presId="urn:microsoft.com/office/officeart/2005/8/layout/hList6"/>
    <dgm:cxn modelId="{1EC01255-9FBB-40A4-A8B8-A8EB46C2B9BD}" type="presParOf" srcId="{D6AB411F-1F39-42CC-9AC4-5A28F3F4B236}" destId="{0ADFADAE-F364-426D-986A-582D7CE9A4FE}" srcOrd="2" destOrd="0" presId="urn:microsoft.com/office/officeart/2005/8/layout/hList6"/>
    <dgm:cxn modelId="{879AB502-F939-4EC6-A10E-8FC0CA912C31}" type="presParOf" srcId="{D6AB411F-1F39-42CC-9AC4-5A28F3F4B236}" destId="{FE67CAD5-BBFF-4A95-9758-B3FAAFC38B3E}" srcOrd="3" destOrd="0" presId="urn:microsoft.com/office/officeart/2005/8/layout/hList6"/>
    <dgm:cxn modelId="{830682D4-06C9-44F3-BE8C-981FFA7D6F3A}" type="presParOf" srcId="{D6AB411F-1F39-42CC-9AC4-5A28F3F4B236}" destId="{033D5B59-97F4-4ECB-A3BE-434EA66CC8BF}" srcOrd="4" destOrd="0" presId="urn:microsoft.com/office/officeart/2005/8/layout/h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4E5226-764E-4F04-BBB1-03372347D6B1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914C7E-8A11-4474-9665-1FE88E156E5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1106E4"/>
              </a:solidFill>
            </a:rPr>
            <a:t>Концептуальный блок</a:t>
          </a:r>
          <a:endParaRPr lang="ru-RU" sz="1600" dirty="0">
            <a:solidFill>
              <a:srgbClr val="1106E4"/>
            </a:solidFill>
          </a:endParaRPr>
        </a:p>
      </dgm:t>
    </dgm:pt>
    <dgm:pt modelId="{90363CF3-C77C-49BB-BD9E-9EC4F773184D}" type="parTrans" cxnId="{A0C9214A-8A60-4D72-8973-83592EB84437}">
      <dgm:prSet/>
      <dgm:spPr/>
      <dgm:t>
        <a:bodyPr/>
        <a:lstStyle/>
        <a:p>
          <a:endParaRPr lang="ru-RU"/>
        </a:p>
      </dgm:t>
    </dgm:pt>
    <dgm:pt modelId="{672EBA62-E0D4-4729-87A9-47246CA54A25}" type="sibTrans" cxnId="{A0C9214A-8A60-4D72-8973-83592EB84437}">
      <dgm:prSet/>
      <dgm:spPr/>
      <dgm:t>
        <a:bodyPr/>
        <a:lstStyle/>
        <a:p>
          <a:endParaRPr lang="ru-RU"/>
        </a:p>
      </dgm:t>
    </dgm:pt>
    <dgm:pt modelId="{62B7E14E-5EF7-4A4F-ACBF-9702BBF17EAE}">
      <dgm:prSet phldrT="[Текст]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Нормативно-документационный блок</a:t>
          </a:r>
          <a:endParaRPr lang="ru-RU" dirty="0">
            <a:solidFill>
              <a:srgbClr val="1106E4"/>
            </a:solidFill>
          </a:endParaRPr>
        </a:p>
      </dgm:t>
    </dgm:pt>
    <dgm:pt modelId="{764B93EF-BDB8-43EA-AF5B-31DDE06778AE}" type="parTrans" cxnId="{491F2012-2B5E-42CD-A9A9-0F20E014F345}">
      <dgm:prSet/>
      <dgm:spPr/>
      <dgm:t>
        <a:bodyPr/>
        <a:lstStyle/>
        <a:p>
          <a:endParaRPr lang="ru-RU"/>
        </a:p>
      </dgm:t>
    </dgm:pt>
    <dgm:pt modelId="{52745065-3A91-43D7-9CCC-CC6684488D3A}" type="sibTrans" cxnId="{491F2012-2B5E-42CD-A9A9-0F20E014F345}">
      <dgm:prSet/>
      <dgm:spPr/>
      <dgm:t>
        <a:bodyPr/>
        <a:lstStyle/>
        <a:p>
          <a:endParaRPr lang="ru-RU"/>
        </a:p>
      </dgm:t>
    </dgm:pt>
    <dgm:pt modelId="{2E546D1A-3193-4993-B972-BD94E4720F0A}">
      <dgm:prSet phldrT="[Текст]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Организационный блок</a:t>
          </a:r>
          <a:endParaRPr lang="ru-RU" dirty="0">
            <a:solidFill>
              <a:srgbClr val="1106E4"/>
            </a:solidFill>
          </a:endParaRPr>
        </a:p>
      </dgm:t>
    </dgm:pt>
    <dgm:pt modelId="{D575DCF9-3874-438C-B2A9-CDC97AD84C45}" type="parTrans" cxnId="{AD5DA94D-0ACE-4FD0-9358-BF991C7F0579}">
      <dgm:prSet/>
      <dgm:spPr/>
      <dgm:t>
        <a:bodyPr/>
        <a:lstStyle/>
        <a:p>
          <a:endParaRPr lang="ru-RU"/>
        </a:p>
      </dgm:t>
    </dgm:pt>
    <dgm:pt modelId="{61FFC8B3-8152-4D2E-A88D-D22B21E5801A}" type="sibTrans" cxnId="{AD5DA94D-0ACE-4FD0-9358-BF991C7F0579}">
      <dgm:prSet/>
      <dgm:spPr/>
      <dgm:t>
        <a:bodyPr/>
        <a:lstStyle/>
        <a:p>
          <a:endParaRPr lang="ru-RU"/>
        </a:p>
      </dgm:t>
    </dgm:pt>
    <dgm:pt modelId="{6B570282-9C04-40B1-824B-8EB12C4EC6E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1106E4"/>
              </a:solidFill>
            </a:rPr>
            <a:t>Процедуры внешней и внутренней оценки</a:t>
          </a:r>
        </a:p>
      </dgm:t>
    </dgm:pt>
    <dgm:pt modelId="{296B4BF7-C1C7-40C7-86AD-979003661FC4}" type="parTrans" cxnId="{64ABD84C-E365-45F4-AF9C-45F4455589F0}">
      <dgm:prSet/>
      <dgm:spPr/>
      <dgm:t>
        <a:bodyPr/>
        <a:lstStyle/>
        <a:p>
          <a:endParaRPr lang="ru-RU"/>
        </a:p>
      </dgm:t>
    </dgm:pt>
    <dgm:pt modelId="{1E31B561-06D5-40DD-8489-E3A92528EBB5}" type="sibTrans" cxnId="{64ABD84C-E365-45F4-AF9C-45F4455589F0}">
      <dgm:prSet/>
      <dgm:spPr/>
      <dgm:t>
        <a:bodyPr/>
        <a:lstStyle/>
        <a:p>
          <a:endParaRPr lang="ru-RU"/>
        </a:p>
      </dgm:t>
    </dgm:pt>
    <dgm:pt modelId="{279258D5-6E6C-4ACC-B8FD-5D36905821A2}">
      <dgm:prSet phldrT="[Текст]"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1106E4"/>
              </a:solidFill>
            </a:rPr>
            <a:t>Параметрический блок</a:t>
          </a:r>
          <a:endParaRPr lang="ru-RU" sz="2000" dirty="0">
            <a:solidFill>
              <a:srgbClr val="1106E4"/>
            </a:solidFill>
          </a:endParaRPr>
        </a:p>
      </dgm:t>
    </dgm:pt>
    <dgm:pt modelId="{8D9D7DA3-16E7-48BE-91D1-91ACCEE9F14F}" type="parTrans" cxnId="{A8D96EAF-8A8B-4022-980B-BDFA3641C1F4}">
      <dgm:prSet/>
      <dgm:spPr/>
      <dgm:t>
        <a:bodyPr/>
        <a:lstStyle/>
        <a:p>
          <a:endParaRPr lang="ru-RU"/>
        </a:p>
      </dgm:t>
    </dgm:pt>
    <dgm:pt modelId="{668F4139-D27A-4DA4-9353-CA26112BA207}" type="sibTrans" cxnId="{A8D96EAF-8A8B-4022-980B-BDFA3641C1F4}">
      <dgm:prSet/>
      <dgm:spPr/>
      <dgm:t>
        <a:bodyPr/>
        <a:lstStyle/>
        <a:p>
          <a:endParaRPr lang="ru-RU"/>
        </a:p>
      </dgm:t>
    </dgm:pt>
    <dgm:pt modelId="{DA17F7D5-E182-4788-BF76-667D20FDB588}">
      <dgm:prSet phldrT="[Текст]"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1106E4"/>
              </a:solidFill>
            </a:rPr>
            <a:t>Инструментально-технологический и ресурсный блок</a:t>
          </a:r>
          <a:endParaRPr lang="ru-RU" sz="2000" dirty="0">
            <a:solidFill>
              <a:srgbClr val="1106E4"/>
            </a:solidFill>
          </a:endParaRPr>
        </a:p>
      </dgm:t>
    </dgm:pt>
    <dgm:pt modelId="{428D24EE-F2FB-4442-A36E-3D8A7FAE1FB2}" type="parTrans" cxnId="{7F8B5923-21BE-4450-86EF-9C002D2CA95C}">
      <dgm:prSet/>
      <dgm:spPr/>
      <dgm:t>
        <a:bodyPr/>
        <a:lstStyle/>
        <a:p>
          <a:endParaRPr lang="ru-RU"/>
        </a:p>
      </dgm:t>
    </dgm:pt>
    <dgm:pt modelId="{AC950CCE-E5AD-4C61-B6CE-631D058DD7B1}" type="sibTrans" cxnId="{7F8B5923-21BE-4450-86EF-9C002D2CA95C}">
      <dgm:prSet/>
      <dgm:spPr/>
      <dgm:t>
        <a:bodyPr/>
        <a:lstStyle/>
        <a:p>
          <a:endParaRPr lang="ru-RU"/>
        </a:p>
      </dgm:t>
    </dgm:pt>
    <dgm:pt modelId="{FAAFDE1E-FF54-4407-B31C-0B3F2FB0C5E5}">
      <dgm:prSet phldrT="[Текст]"/>
      <dgm:spPr>
        <a:solidFill>
          <a:srgbClr val="59F024">
            <a:alpha val="90000"/>
          </a:srgbClr>
        </a:solidFill>
      </dgm:spPr>
      <dgm:t>
        <a:bodyPr/>
        <a:lstStyle/>
        <a:p>
          <a:endParaRPr lang="ru-RU" dirty="0">
            <a:solidFill>
              <a:srgbClr val="1106E4"/>
            </a:solidFill>
          </a:endParaRPr>
        </a:p>
      </dgm:t>
    </dgm:pt>
    <dgm:pt modelId="{F3E52169-ABD1-4181-8A59-E807AC52CFA6}" type="parTrans" cxnId="{559DEF3E-62F7-4D1A-8D80-05A1D75F3D4F}">
      <dgm:prSet/>
      <dgm:spPr/>
      <dgm:t>
        <a:bodyPr/>
        <a:lstStyle/>
        <a:p>
          <a:endParaRPr lang="ru-RU"/>
        </a:p>
      </dgm:t>
    </dgm:pt>
    <dgm:pt modelId="{A9F66F26-9EFB-4236-92ED-02F79DFAC3FE}" type="sibTrans" cxnId="{559DEF3E-62F7-4D1A-8D80-05A1D75F3D4F}">
      <dgm:prSet/>
      <dgm:spPr/>
      <dgm:t>
        <a:bodyPr/>
        <a:lstStyle/>
        <a:p>
          <a:endParaRPr lang="ru-RU"/>
        </a:p>
      </dgm:t>
    </dgm:pt>
    <dgm:pt modelId="{4CCC6984-17E8-4AA3-8B14-97F9E1B8A150}">
      <dgm:prSet phldrT="[Текст]" custT="1"/>
      <dgm:spPr>
        <a:solidFill>
          <a:srgbClr val="59F024">
            <a:alpha val="90000"/>
          </a:srgbClr>
        </a:solidFill>
      </dgm:spPr>
      <dgm:t>
        <a:bodyPr/>
        <a:lstStyle/>
        <a:p>
          <a:endParaRPr lang="ru-RU" sz="2000" dirty="0">
            <a:solidFill>
              <a:srgbClr val="1106E4"/>
            </a:solidFill>
          </a:endParaRPr>
        </a:p>
      </dgm:t>
    </dgm:pt>
    <dgm:pt modelId="{5D80E82B-5798-48EF-B46B-BBCD4300258B}" type="parTrans" cxnId="{422A5CCD-D1E2-43B6-A6B7-6A9B612D3739}">
      <dgm:prSet/>
      <dgm:spPr/>
      <dgm:t>
        <a:bodyPr/>
        <a:lstStyle/>
        <a:p>
          <a:endParaRPr lang="ru-RU"/>
        </a:p>
      </dgm:t>
    </dgm:pt>
    <dgm:pt modelId="{B5911752-D035-4B96-AA30-927C3EDAD45D}" type="sibTrans" cxnId="{422A5CCD-D1E2-43B6-A6B7-6A9B612D3739}">
      <dgm:prSet/>
      <dgm:spPr/>
      <dgm:t>
        <a:bodyPr/>
        <a:lstStyle/>
        <a:p>
          <a:endParaRPr lang="ru-RU"/>
        </a:p>
      </dgm:t>
    </dgm:pt>
    <dgm:pt modelId="{6582B847-304A-4DC6-BB7A-3A6372CD304A}" type="pres">
      <dgm:prSet presAssocID="{354E5226-764E-4F04-BBB1-03372347D6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90C9C0-21C7-45D6-98D1-57EBB38540E3}" type="pres">
      <dgm:prSet presAssocID="{D3914C7E-8A11-4474-9665-1FE88E156E54}" presName="composite" presStyleCnt="0"/>
      <dgm:spPr/>
    </dgm:pt>
    <dgm:pt modelId="{676A78DC-3F16-4354-875D-C7F26A1C97FB}" type="pres">
      <dgm:prSet presAssocID="{D3914C7E-8A11-4474-9665-1FE88E156E54}" presName="parentText" presStyleLbl="alignNode1" presStyleIdx="0" presStyleCnt="2" custLinFactNeighborX="0" custLinFactNeighborY="-28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38BFA-FC59-498C-887A-D38D92405187}" type="pres">
      <dgm:prSet presAssocID="{D3914C7E-8A11-4474-9665-1FE88E156E54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A5B780-B557-46E3-B837-48E644F1F526}" type="pres">
      <dgm:prSet presAssocID="{672EBA62-E0D4-4729-87A9-47246CA54A25}" presName="sp" presStyleCnt="0"/>
      <dgm:spPr/>
    </dgm:pt>
    <dgm:pt modelId="{90224AF4-AD72-4829-A5F7-8169E91DCE32}" type="pres">
      <dgm:prSet presAssocID="{6B570282-9C04-40B1-824B-8EB12C4EC6E8}" presName="composite" presStyleCnt="0"/>
      <dgm:spPr/>
    </dgm:pt>
    <dgm:pt modelId="{F7861209-7530-4F62-94F1-AEA901583A29}" type="pres">
      <dgm:prSet presAssocID="{6B570282-9C04-40B1-824B-8EB12C4EC6E8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FFB88E-EB48-4F61-B3FB-8FC0D5CC0229}" type="pres">
      <dgm:prSet presAssocID="{6B570282-9C04-40B1-824B-8EB12C4EC6E8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C9214A-8A60-4D72-8973-83592EB84437}" srcId="{354E5226-764E-4F04-BBB1-03372347D6B1}" destId="{D3914C7E-8A11-4474-9665-1FE88E156E54}" srcOrd="0" destOrd="0" parTransId="{90363CF3-C77C-49BB-BD9E-9EC4F773184D}" sibTransId="{672EBA62-E0D4-4729-87A9-47246CA54A25}"/>
    <dgm:cxn modelId="{559DEF3E-62F7-4D1A-8D80-05A1D75F3D4F}" srcId="{D3914C7E-8A11-4474-9665-1FE88E156E54}" destId="{FAAFDE1E-FF54-4407-B31C-0B3F2FB0C5E5}" srcOrd="1" destOrd="0" parTransId="{F3E52169-ABD1-4181-8A59-E807AC52CFA6}" sibTransId="{A9F66F26-9EFB-4236-92ED-02F79DFAC3FE}"/>
    <dgm:cxn modelId="{A8D96EAF-8A8B-4022-980B-BDFA3641C1F4}" srcId="{6B570282-9C04-40B1-824B-8EB12C4EC6E8}" destId="{279258D5-6E6C-4ACC-B8FD-5D36905821A2}" srcOrd="0" destOrd="0" parTransId="{8D9D7DA3-16E7-48BE-91D1-91ACCEE9F14F}" sibTransId="{668F4139-D27A-4DA4-9353-CA26112BA207}"/>
    <dgm:cxn modelId="{5E47C51E-9EB7-426C-A224-71F1468B5E6B}" type="presOf" srcId="{62B7E14E-5EF7-4A4F-ACBF-9702BBF17EAE}" destId="{7A938BFA-FC59-498C-887A-D38D92405187}" srcOrd="0" destOrd="0" presId="urn:microsoft.com/office/officeart/2005/8/layout/chevron2"/>
    <dgm:cxn modelId="{CC29C8AE-6459-4E9B-A220-CD2143A57D57}" type="presOf" srcId="{354E5226-764E-4F04-BBB1-03372347D6B1}" destId="{6582B847-304A-4DC6-BB7A-3A6372CD304A}" srcOrd="0" destOrd="0" presId="urn:microsoft.com/office/officeart/2005/8/layout/chevron2"/>
    <dgm:cxn modelId="{F9FB8A26-137C-4B5E-8265-83707E78F17E}" type="presOf" srcId="{D3914C7E-8A11-4474-9665-1FE88E156E54}" destId="{676A78DC-3F16-4354-875D-C7F26A1C97FB}" srcOrd="0" destOrd="0" presId="urn:microsoft.com/office/officeart/2005/8/layout/chevron2"/>
    <dgm:cxn modelId="{482A4FA2-2A15-4EA7-AD94-C56C778EAF42}" type="presOf" srcId="{2E546D1A-3193-4993-B972-BD94E4720F0A}" destId="{7A938BFA-FC59-498C-887A-D38D92405187}" srcOrd="0" destOrd="2" presId="urn:microsoft.com/office/officeart/2005/8/layout/chevron2"/>
    <dgm:cxn modelId="{5B5FDC54-4AD2-43CF-88AD-216DE6490F86}" type="presOf" srcId="{4CCC6984-17E8-4AA3-8B14-97F9E1B8A150}" destId="{44FFB88E-EB48-4F61-B3FB-8FC0D5CC0229}" srcOrd="0" destOrd="1" presId="urn:microsoft.com/office/officeart/2005/8/layout/chevron2"/>
    <dgm:cxn modelId="{905CE989-2D0F-4102-8607-0462BF889705}" type="presOf" srcId="{279258D5-6E6C-4ACC-B8FD-5D36905821A2}" destId="{44FFB88E-EB48-4F61-B3FB-8FC0D5CC0229}" srcOrd="0" destOrd="0" presId="urn:microsoft.com/office/officeart/2005/8/layout/chevron2"/>
    <dgm:cxn modelId="{54F68956-0CC4-413D-BE41-BB020DD7FA04}" type="presOf" srcId="{FAAFDE1E-FF54-4407-B31C-0B3F2FB0C5E5}" destId="{7A938BFA-FC59-498C-887A-D38D92405187}" srcOrd="0" destOrd="1" presId="urn:microsoft.com/office/officeart/2005/8/layout/chevron2"/>
    <dgm:cxn modelId="{A088C654-8352-4FC9-A05A-378C38E4ECEA}" type="presOf" srcId="{DA17F7D5-E182-4788-BF76-667D20FDB588}" destId="{44FFB88E-EB48-4F61-B3FB-8FC0D5CC0229}" srcOrd="0" destOrd="2" presId="urn:microsoft.com/office/officeart/2005/8/layout/chevron2"/>
    <dgm:cxn modelId="{7F8B5923-21BE-4450-86EF-9C002D2CA95C}" srcId="{6B570282-9C04-40B1-824B-8EB12C4EC6E8}" destId="{DA17F7D5-E182-4788-BF76-667D20FDB588}" srcOrd="2" destOrd="0" parTransId="{428D24EE-F2FB-4442-A36E-3D8A7FAE1FB2}" sibTransId="{AC950CCE-E5AD-4C61-B6CE-631D058DD7B1}"/>
    <dgm:cxn modelId="{491F2012-2B5E-42CD-A9A9-0F20E014F345}" srcId="{D3914C7E-8A11-4474-9665-1FE88E156E54}" destId="{62B7E14E-5EF7-4A4F-ACBF-9702BBF17EAE}" srcOrd="0" destOrd="0" parTransId="{764B93EF-BDB8-43EA-AF5B-31DDE06778AE}" sibTransId="{52745065-3A91-43D7-9CCC-CC6684488D3A}"/>
    <dgm:cxn modelId="{64ABD84C-E365-45F4-AF9C-45F4455589F0}" srcId="{354E5226-764E-4F04-BBB1-03372347D6B1}" destId="{6B570282-9C04-40B1-824B-8EB12C4EC6E8}" srcOrd="1" destOrd="0" parTransId="{296B4BF7-C1C7-40C7-86AD-979003661FC4}" sibTransId="{1E31B561-06D5-40DD-8489-E3A92528EBB5}"/>
    <dgm:cxn modelId="{422A5CCD-D1E2-43B6-A6B7-6A9B612D3739}" srcId="{6B570282-9C04-40B1-824B-8EB12C4EC6E8}" destId="{4CCC6984-17E8-4AA3-8B14-97F9E1B8A150}" srcOrd="1" destOrd="0" parTransId="{5D80E82B-5798-48EF-B46B-BBCD4300258B}" sibTransId="{B5911752-D035-4B96-AA30-927C3EDAD45D}"/>
    <dgm:cxn modelId="{AD5DA94D-0ACE-4FD0-9358-BF991C7F0579}" srcId="{D3914C7E-8A11-4474-9665-1FE88E156E54}" destId="{2E546D1A-3193-4993-B972-BD94E4720F0A}" srcOrd="2" destOrd="0" parTransId="{D575DCF9-3874-438C-B2A9-CDC97AD84C45}" sibTransId="{61FFC8B3-8152-4D2E-A88D-D22B21E5801A}"/>
    <dgm:cxn modelId="{67891FA9-BE0D-43E6-8676-AB53F4AAC11A}" type="presOf" srcId="{6B570282-9C04-40B1-824B-8EB12C4EC6E8}" destId="{F7861209-7530-4F62-94F1-AEA901583A29}" srcOrd="0" destOrd="0" presId="urn:microsoft.com/office/officeart/2005/8/layout/chevron2"/>
    <dgm:cxn modelId="{EE2F9BD3-E8EB-4145-9C38-6E4C2CD3F04C}" type="presParOf" srcId="{6582B847-304A-4DC6-BB7A-3A6372CD304A}" destId="{C790C9C0-21C7-45D6-98D1-57EBB38540E3}" srcOrd="0" destOrd="0" presId="urn:microsoft.com/office/officeart/2005/8/layout/chevron2"/>
    <dgm:cxn modelId="{7FCA994B-2B6D-4B2A-A252-2232CFA38AF7}" type="presParOf" srcId="{C790C9C0-21C7-45D6-98D1-57EBB38540E3}" destId="{676A78DC-3F16-4354-875D-C7F26A1C97FB}" srcOrd="0" destOrd="0" presId="urn:microsoft.com/office/officeart/2005/8/layout/chevron2"/>
    <dgm:cxn modelId="{B6FCDA82-20CF-4E69-8569-A7E2FBAF5F4E}" type="presParOf" srcId="{C790C9C0-21C7-45D6-98D1-57EBB38540E3}" destId="{7A938BFA-FC59-498C-887A-D38D92405187}" srcOrd="1" destOrd="0" presId="urn:microsoft.com/office/officeart/2005/8/layout/chevron2"/>
    <dgm:cxn modelId="{94AE90AE-38BA-42B2-9D90-D335B9EDA313}" type="presParOf" srcId="{6582B847-304A-4DC6-BB7A-3A6372CD304A}" destId="{A0A5B780-B557-46E3-B837-48E644F1F526}" srcOrd="1" destOrd="0" presId="urn:microsoft.com/office/officeart/2005/8/layout/chevron2"/>
    <dgm:cxn modelId="{4057C3C0-CA33-4E5E-A99B-B4F296F548BA}" type="presParOf" srcId="{6582B847-304A-4DC6-BB7A-3A6372CD304A}" destId="{90224AF4-AD72-4829-A5F7-8169E91DCE32}" srcOrd="2" destOrd="0" presId="urn:microsoft.com/office/officeart/2005/8/layout/chevron2"/>
    <dgm:cxn modelId="{1C6EBCBA-1A8D-402B-8D7C-3B11929B1C05}" type="presParOf" srcId="{90224AF4-AD72-4829-A5F7-8169E91DCE32}" destId="{F7861209-7530-4F62-94F1-AEA901583A29}" srcOrd="0" destOrd="0" presId="urn:microsoft.com/office/officeart/2005/8/layout/chevron2"/>
    <dgm:cxn modelId="{5A97A232-7D5B-4ED1-9341-69BB64DCE6D7}" type="presParOf" srcId="{90224AF4-AD72-4829-A5F7-8169E91DCE32}" destId="{44FFB88E-EB48-4F61-B3FB-8FC0D5CC0229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B5061D-417A-454F-90DF-C2FB046CF710}" type="doc">
      <dgm:prSet loTypeId="urn:microsoft.com/office/officeart/2005/8/layout/vList2" loCatId="list" qsTypeId="urn:microsoft.com/office/officeart/2005/8/quickstyle/3d5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313067AC-52A0-4826-966A-783CD3E36FD3}">
      <dgm:prSet phldrT="[Текст]" custT="1"/>
      <dgm:spPr>
        <a:solidFill>
          <a:srgbClr val="FF0000"/>
        </a:solidFill>
      </dgm:spPr>
      <dgm:t>
        <a:bodyPr/>
        <a:lstStyle/>
        <a:p>
          <a:pPr marL="0" marR="0" indent="0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2200" b="1" dirty="0" smtClean="0">
            <a:latin typeface="+mj-lt"/>
            <a:ea typeface="+mj-ea"/>
            <a:cs typeface="+mj-cs"/>
          </a:endParaRPr>
        </a:p>
        <a:p>
          <a:pPr marL="0" marR="0" indent="0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rPr>
            <a:t>нормы и стандарты в области качества</a:t>
          </a:r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dirty="0"/>
        </a:p>
      </dgm:t>
    </dgm:pt>
    <dgm:pt modelId="{A14AF937-17F7-4798-859D-AD04F211C81C}" type="parTrans" cxnId="{975637C4-1BAD-466E-8837-0CB13AFF9D4E}">
      <dgm:prSet/>
      <dgm:spPr/>
      <dgm:t>
        <a:bodyPr/>
        <a:lstStyle/>
        <a:p>
          <a:endParaRPr lang="ru-RU"/>
        </a:p>
      </dgm:t>
    </dgm:pt>
    <dgm:pt modelId="{FE4EFAE1-6ED8-4BDA-BC2B-1D7A1098351B}" type="sibTrans" cxnId="{975637C4-1BAD-466E-8837-0CB13AFF9D4E}">
      <dgm:prSet/>
      <dgm:spPr/>
      <dgm:t>
        <a:bodyPr/>
        <a:lstStyle/>
        <a:p>
          <a:endParaRPr lang="ru-RU"/>
        </a:p>
      </dgm:t>
    </dgm:pt>
    <dgm:pt modelId="{4802635E-A3E6-4003-844A-BB7EEB724AE2}">
      <dgm:prSet custT="1"/>
      <dgm:spPr>
        <a:solidFill>
          <a:srgbClr val="FFFF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rPr>
            <a:t>ведущие идеи и положения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dirty="0" smtClean="0">
            <a:latin typeface="+mj-lt"/>
            <a:ea typeface="+mj-ea"/>
            <a:cs typeface="+mj-cs"/>
          </a:endParaRPr>
        </a:p>
      </dgm:t>
    </dgm:pt>
    <dgm:pt modelId="{6D2E9536-5B9B-4254-8F96-D1F0AEFF5908}" type="parTrans" cxnId="{6F65A332-F465-4E58-96D0-093F2AEC133E}">
      <dgm:prSet/>
      <dgm:spPr/>
      <dgm:t>
        <a:bodyPr/>
        <a:lstStyle/>
        <a:p>
          <a:endParaRPr lang="ru-RU"/>
        </a:p>
      </dgm:t>
    </dgm:pt>
    <dgm:pt modelId="{F90D51F4-083D-4227-A028-4B0A64C38508}" type="sibTrans" cxnId="{6F65A332-F465-4E58-96D0-093F2AEC133E}">
      <dgm:prSet/>
      <dgm:spPr/>
      <dgm:t>
        <a:bodyPr/>
        <a:lstStyle/>
        <a:p>
          <a:endParaRPr lang="ru-RU"/>
        </a:p>
      </dgm:t>
    </dgm:pt>
    <dgm:pt modelId="{AF882D5F-AB15-4B6F-9E2C-3C9BD07139FE}">
      <dgm:prSet custT="1"/>
      <dgm:spPr>
        <a:solidFill>
          <a:srgbClr val="1106E4"/>
        </a:solidFill>
      </dgm:spPr>
      <dgm:t>
        <a:bodyPr/>
        <a:lstStyle/>
        <a:p>
          <a:pPr marL="0" marR="0" indent="0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rPr>
            <a:t>школьная политика в области качества</a:t>
          </a:r>
        </a:p>
      </dgm:t>
    </dgm:pt>
    <dgm:pt modelId="{1229E680-C98C-4550-B54A-679328114945}" type="parTrans" cxnId="{3159E2EE-DB00-44AF-A811-30563A923FD3}">
      <dgm:prSet/>
      <dgm:spPr/>
      <dgm:t>
        <a:bodyPr/>
        <a:lstStyle/>
        <a:p>
          <a:endParaRPr lang="ru-RU"/>
        </a:p>
      </dgm:t>
    </dgm:pt>
    <dgm:pt modelId="{AEE70860-D6CA-4EB1-B5A7-C9F631B7ADC9}" type="sibTrans" cxnId="{3159E2EE-DB00-44AF-A811-30563A923FD3}">
      <dgm:prSet/>
      <dgm:spPr/>
      <dgm:t>
        <a:bodyPr/>
        <a:lstStyle/>
        <a:p>
          <a:endParaRPr lang="ru-RU"/>
        </a:p>
      </dgm:t>
    </dgm:pt>
    <dgm:pt modelId="{7F02A054-2620-4BAA-B6D1-3921C3FA6ED6}" type="pres">
      <dgm:prSet presAssocID="{87B5061D-417A-454F-90DF-C2FB046CF7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37D144-99E2-4F4A-B3B2-15DCF108C694}" type="pres">
      <dgm:prSet presAssocID="{313067AC-52A0-4826-966A-783CD3E36FD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A2442-DB5A-4D0D-9471-0D3CB9438306}" type="pres">
      <dgm:prSet presAssocID="{FE4EFAE1-6ED8-4BDA-BC2B-1D7A1098351B}" presName="spacer" presStyleCnt="0"/>
      <dgm:spPr/>
      <dgm:t>
        <a:bodyPr/>
        <a:lstStyle/>
        <a:p>
          <a:endParaRPr lang="ru-RU"/>
        </a:p>
      </dgm:t>
    </dgm:pt>
    <dgm:pt modelId="{75BEBE24-E5BF-4282-9492-1BE0876477C2}" type="pres">
      <dgm:prSet presAssocID="{4802635E-A3E6-4003-844A-BB7EEB724AE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0696C-0A5A-4AF5-A313-AB4064108E29}" type="pres">
      <dgm:prSet presAssocID="{F90D51F4-083D-4227-A028-4B0A64C38508}" presName="spacer" presStyleCnt="0"/>
      <dgm:spPr/>
      <dgm:t>
        <a:bodyPr/>
        <a:lstStyle/>
        <a:p>
          <a:endParaRPr lang="ru-RU"/>
        </a:p>
      </dgm:t>
    </dgm:pt>
    <dgm:pt modelId="{64AEC901-65AC-4F7A-8E8C-E353D6DA48B3}" type="pres">
      <dgm:prSet presAssocID="{AF882D5F-AB15-4B6F-9E2C-3C9BD07139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59E2EE-DB00-44AF-A811-30563A923FD3}" srcId="{87B5061D-417A-454F-90DF-C2FB046CF710}" destId="{AF882D5F-AB15-4B6F-9E2C-3C9BD07139FE}" srcOrd="2" destOrd="0" parTransId="{1229E680-C98C-4550-B54A-679328114945}" sibTransId="{AEE70860-D6CA-4EB1-B5A7-C9F631B7ADC9}"/>
    <dgm:cxn modelId="{FC772686-E2E3-4650-A8E5-509FD05CCDF5}" type="presOf" srcId="{4802635E-A3E6-4003-844A-BB7EEB724AE2}" destId="{75BEBE24-E5BF-4282-9492-1BE0876477C2}" srcOrd="0" destOrd="0" presId="urn:microsoft.com/office/officeart/2005/8/layout/vList2"/>
    <dgm:cxn modelId="{6F65A332-F465-4E58-96D0-093F2AEC133E}" srcId="{87B5061D-417A-454F-90DF-C2FB046CF710}" destId="{4802635E-A3E6-4003-844A-BB7EEB724AE2}" srcOrd="1" destOrd="0" parTransId="{6D2E9536-5B9B-4254-8F96-D1F0AEFF5908}" sibTransId="{F90D51F4-083D-4227-A028-4B0A64C38508}"/>
    <dgm:cxn modelId="{CDCB5577-7EFF-4A01-AD3C-C62E5F055A59}" type="presOf" srcId="{87B5061D-417A-454F-90DF-C2FB046CF710}" destId="{7F02A054-2620-4BAA-B6D1-3921C3FA6ED6}" srcOrd="0" destOrd="0" presId="urn:microsoft.com/office/officeart/2005/8/layout/vList2"/>
    <dgm:cxn modelId="{975637C4-1BAD-466E-8837-0CB13AFF9D4E}" srcId="{87B5061D-417A-454F-90DF-C2FB046CF710}" destId="{313067AC-52A0-4826-966A-783CD3E36FD3}" srcOrd="0" destOrd="0" parTransId="{A14AF937-17F7-4798-859D-AD04F211C81C}" sibTransId="{FE4EFAE1-6ED8-4BDA-BC2B-1D7A1098351B}"/>
    <dgm:cxn modelId="{6B237070-D41E-475B-A88A-3C8BBE9A98F6}" type="presOf" srcId="{AF882D5F-AB15-4B6F-9E2C-3C9BD07139FE}" destId="{64AEC901-65AC-4F7A-8E8C-E353D6DA48B3}" srcOrd="0" destOrd="0" presId="urn:microsoft.com/office/officeart/2005/8/layout/vList2"/>
    <dgm:cxn modelId="{61131FDB-2CD6-42E9-B9F4-4AE9EF2A1D53}" type="presOf" srcId="{313067AC-52A0-4826-966A-783CD3E36FD3}" destId="{3337D144-99E2-4F4A-B3B2-15DCF108C694}" srcOrd="0" destOrd="0" presId="urn:microsoft.com/office/officeart/2005/8/layout/vList2"/>
    <dgm:cxn modelId="{91E4D7A3-53EF-4CDC-A852-D4B545858853}" type="presParOf" srcId="{7F02A054-2620-4BAA-B6D1-3921C3FA6ED6}" destId="{3337D144-99E2-4F4A-B3B2-15DCF108C694}" srcOrd="0" destOrd="0" presId="urn:microsoft.com/office/officeart/2005/8/layout/vList2"/>
    <dgm:cxn modelId="{C6C98526-F4A0-4B78-A406-CF7E9DF032BA}" type="presParOf" srcId="{7F02A054-2620-4BAA-B6D1-3921C3FA6ED6}" destId="{69EA2442-DB5A-4D0D-9471-0D3CB9438306}" srcOrd="1" destOrd="0" presId="urn:microsoft.com/office/officeart/2005/8/layout/vList2"/>
    <dgm:cxn modelId="{08B87A80-1BD2-435B-A9E8-9487FB84DF7E}" type="presParOf" srcId="{7F02A054-2620-4BAA-B6D1-3921C3FA6ED6}" destId="{75BEBE24-E5BF-4282-9492-1BE0876477C2}" srcOrd="2" destOrd="0" presId="urn:microsoft.com/office/officeart/2005/8/layout/vList2"/>
    <dgm:cxn modelId="{913510D3-1068-45F8-B2F2-7A5BE4585F28}" type="presParOf" srcId="{7F02A054-2620-4BAA-B6D1-3921C3FA6ED6}" destId="{1A10696C-0A5A-4AF5-A313-AB4064108E29}" srcOrd="3" destOrd="0" presId="urn:microsoft.com/office/officeart/2005/8/layout/vList2"/>
    <dgm:cxn modelId="{60291A57-A480-4226-AB5E-3051673B6204}" type="presParOf" srcId="{7F02A054-2620-4BAA-B6D1-3921C3FA6ED6}" destId="{64AEC901-65AC-4F7A-8E8C-E353D6DA48B3}" srcOrd="4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0DD91B-262E-4AF2-A0FF-407A04DE5DC1}" type="doc">
      <dgm:prSet loTypeId="urn:microsoft.com/office/officeart/2005/8/layout/pyramid2" loCatId="list" qsTypeId="urn:microsoft.com/office/officeart/2005/8/quickstyle/3d2" qsCatId="3D" csTypeId="urn:microsoft.com/office/officeart/2005/8/colors/accent2_3" csCatId="accent2" phldr="1"/>
      <dgm:spPr/>
    </dgm:pt>
    <dgm:pt modelId="{BCAB9076-29EE-4E72-98AF-240547820FE6}">
      <dgm:prSet phldrT="[Текст]"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err="1" smtClean="0">
              <a:solidFill>
                <a:srgbClr val="FF0000"/>
              </a:solidFill>
            </a:rPr>
            <a:t>Портфолио</a:t>
          </a:r>
          <a:endParaRPr lang="ru-RU" sz="2000" b="1" dirty="0">
            <a:solidFill>
              <a:srgbClr val="FF0000"/>
            </a:solidFill>
          </a:endParaRPr>
        </a:p>
      </dgm:t>
    </dgm:pt>
    <dgm:pt modelId="{ECFFE06E-F46E-49BB-8A0D-A72A8D105419}" type="parTrans" cxnId="{F0444752-6A2A-4834-A25B-4C6A94C196DF}">
      <dgm:prSet/>
      <dgm:spPr/>
      <dgm:t>
        <a:bodyPr/>
        <a:lstStyle/>
        <a:p>
          <a:endParaRPr lang="ru-RU"/>
        </a:p>
      </dgm:t>
    </dgm:pt>
    <dgm:pt modelId="{4D8B7886-F243-487E-9076-5E8E24A265A8}" type="sibTrans" cxnId="{F0444752-6A2A-4834-A25B-4C6A94C196DF}">
      <dgm:prSet/>
      <dgm:spPr/>
      <dgm:t>
        <a:bodyPr/>
        <a:lstStyle/>
        <a:p>
          <a:endParaRPr lang="ru-RU"/>
        </a:p>
      </dgm:t>
    </dgm:pt>
    <dgm:pt modelId="{4EEBBEB2-F425-450D-8249-44A2D99C213D}">
      <dgm:prSet phldrT="[Текст]"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Внутренний аудит</a:t>
          </a:r>
          <a:endParaRPr lang="ru-RU" sz="2000" b="1" dirty="0">
            <a:solidFill>
              <a:srgbClr val="FF0000"/>
            </a:solidFill>
          </a:endParaRPr>
        </a:p>
      </dgm:t>
    </dgm:pt>
    <dgm:pt modelId="{B6725E20-7F22-4FEE-A654-F1DC133E2420}" type="parTrans" cxnId="{7174A842-D3A0-4143-96F3-540155C4A92F}">
      <dgm:prSet/>
      <dgm:spPr/>
      <dgm:t>
        <a:bodyPr/>
        <a:lstStyle/>
        <a:p>
          <a:endParaRPr lang="ru-RU"/>
        </a:p>
      </dgm:t>
    </dgm:pt>
    <dgm:pt modelId="{15F94F61-D314-4FB9-8558-F0B2C602D89A}" type="sibTrans" cxnId="{7174A842-D3A0-4143-96F3-540155C4A92F}">
      <dgm:prSet/>
      <dgm:spPr/>
      <dgm:t>
        <a:bodyPr/>
        <a:lstStyle/>
        <a:p>
          <a:endParaRPr lang="ru-RU"/>
        </a:p>
      </dgm:t>
    </dgm:pt>
    <dgm:pt modelId="{8684FC0D-C1A7-4B1D-8301-9D00441F59C9}">
      <dgm:prSet phldrT="[Текст]"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Внешняя независимая оценка</a:t>
          </a:r>
          <a:endParaRPr lang="ru-RU" sz="2000" b="1" dirty="0">
            <a:solidFill>
              <a:srgbClr val="FF0000"/>
            </a:solidFill>
          </a:endParaRPr>
        </a:p>
      </dgm:t>
    </dgm:pt>
    <dgm:pt modelId="{E5338C58-42AC-47AB-AFC6-6ADFCE6096AC}" type="parTrans" cxnId="{78286864-DCE9-44BF-AF49-3A7A66FF8BE7}">
      <dgm:prSet/>
      <dgm:spPr/>
      <dgm:t>
        <a:bodyPr/>
        <a:lstStyle/>
        <a:p>
          <a:endParaRPr lang="ru-RU"/>
        </a:p>
      </dgm:t>
    </dgm:pt>
    <dgm:pt modelId="{E9D9768C-34CF-4A87-B927-F057D5557B22}" type="sibTrans" cxnId="{78286864-DCE9-44BF-AF49-3A7A66FF8BE7}">
      <dgm:prSet/>
      <dgm:spPr/>
      <dgm:t>
        <a:bodyPr/>
        <a:lstStyle/>
        <a:p>
          <a:endParaRPr lang="ru-RU"/>
        </a:p>
      </dgm:t>
    </dgm:pt>
    <dgm:pt modelId="{C94D8274-C7C0-40CB-9BA2-EF7908BC9516}">
      <dgm:prSet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Мониторинг</a:t>
          </a:r>
          <a:endParaRPr lang="ru-RU" sz="2000" b="1" dirty="0">
            <a:solidFill>
              <a:srgbClr val="FF0000"/>
            </a:solidFill>
          </a:endParaRPr>
        </a:p>
      </dgm:t>
    </dgm:pt>
    <dgm:pt modelId="{D2B326DA-D040-479A-89DD-49DDE242DE1D}" type="parTrans" cxnId="{D58E2BE8-5BA7-478A-90C9-9D6CCAC96918}">
      <dgm:prSet/>
      <dgm:spPr/>
      <dgm:t>
        <a:bodyPr/>
        <a:lstStyle/>
        <a:p>
          <a:endParaRPr lang="ru-RU"/>
        </a:p>
      </dgm:t>
    </dgm:pt>
    <dgm:pt modelId="{BA7FC76B-0C14-46BE-AF5A-385C0CDB9DE2}" type="sibTrans" cxnId="{D58E2BE8-5BA7-478A-90C9-9D6CCAC96918}">
      <dgm:prSet/>
      <dgm:spPr/>
      <dgm:t>
        <a:bodyPr/>
        <a:lstStyle/>
        <a:p>
          <a:endParaRPr lang="ru-RU"/>
        </a:p>
      </dgm:t>
    </dgm:pt>
    <dgm:pt modelId="{4FDC9B51-D3E4-49BF-95D7-D356ABEE9D84}">
      <dgm:prSet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Внешний аудит</a:t>
          </a:r>
          <a:endParaRPr lang="ru-RU" sz="2000" b="1" dirty="0">
            <a:solidFill>
              <a:srgbClr val="FF0000"/>
            </a:solidFill>
          </a:endParaRPr>
        </a:p>
      </dgm:t>
    </dgm:pt>
    <dgm:pt modelId="{C294A6F3-E752-4BF7-BBA0-95F750A47A15}" type="parTrans" cxnId="{97839C26-2A5C-459E-BC2A-A1F58CCCD2FB}">
      <dgm:prSet/>
      <dgm:spPr/>
      <dgm:t>
        <a:bodyPr/>
        <a:lstStyle/>
        <a:p>
          <a:endParaRPr lang="ru-RU"/>
        </a:p>
      </dgm:t>
    </dgm:pt>
    <dgm:pt modelId="{8CA4C7D6-DA02-433B-9108-B6346518F8B8}" type="sibTrans" cxnId="{97839C26-2A5C-459E-BC2A-A1F58CCCD2FB}">
      <dgm:prSet/>
      <dgm:spPr/>
      <dgm:t>
        <a:bodyPr/>
        <a:lstStyle/>
        <a:p>
          <a:endParaRPr lang="ru-RU"/>
        </a:p>
      </dgm:t>
    </dgm:pt>
    <dgm:pt modelId="{CABCADD9-5149-4C04-BDFD-77C77CCCAAE7}">
      <dgm:prSet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Рейтинг</a:t>
          </a:r>
          <a:endParaRPr lang="ru-RU" sz="2000" b="1" dirty="0">
            <a:solidFill>
              <a:srgbClr val="FF0000"/>
            </a:solidFill>
          </a:endParaRPr>
        </a:p>
      </dgm:t>
    </dgm:pt>
    <dgm:pt modelId="{AE03C18C-0507-4628-8C3B-40680E5DAFBB}" type="parTrans" cxnId="{9745F044-1188-42E3-9836-DA445ECE3BEE}">
      <dgm:prSet/>
      <dgm:spPr/>
      <dgm:t>
        <a:bodyPr/>
        <a:lstStyle/>
        <a:p>
          <a:endParaRPr lang="ru-RU"/>
        </a:p>
      </dgm:t>
    </dgm:pt>
    <dgm:pt modelId="{D70714AA-099B-432B-9A0B-6DFF435130F5}" type="sibTrans" cxnId="{9745F044-1188-42E3-9836-DA445ECE3BEE}">
      <dgm:prSet/>
      <dgm:spPr/>
      <dgm:t>
        <a:bodyPr/>
        <a:lstStyle/>
        <a:p>
          <a:endParaRPr lang="ru-RU"/>
        </a:p>
      </dgm:t>
    </dgm:pt>
    <dgm:pt modelId="{F4D0DC5A-300A-4C06-A40F-09415BA91404}">
      <dgm:prSet custT="1"/>
      <dgm:spPr>
        <a:solidFill>
          <a:srgbClr val="59F024">
            <a:alpha val="90000"/>
          </a:srgbClr>
        </a:solidFill>
      </dgm:spPr>
      <dgm:t>
        <a:bodyPr/>
        <a:lstStyle/>
        <a:p>
          <a:r>
            <a:rPr lang="ru-RU" sz="2000" b="1" dirty="0" err="1" smtClean="0">
              <a:solidFill>
                <a:srgbClr val="FF0000"/>
              </a:solidFill>
            </a:rPr>
            <a:t>Самообследование</a:t>
          </a:r>
          <a:endParaRPr lang="ru-RU" sz="2000" b="1" dirty="0">
            <a:solidFill>
              <a:srgbClr val="FF0000"/>
            </a:solidFill>
          </a:endParaRPr>
        </a:p>
      </dgm:t>
    </dgm:pt>
    <dgm:pt modelId="{3FD2D7F7-A768-419A-BED1-80CCD6E23E47}" type="parTrans" cxnId="{93D9611D-61D8-4FE4-843D-BD20BD3B1AAD}">
      <dgm:prSet/>
      <dgm:spPr/>
      <dgm:t>
        <a:bodyPr/>
        <a:lstStyle/>
        <a:p>
          <a:endParaRPr lang="ru-RU"/>
        </a:p>
      </dgm:t>
    </dgm:pt>
    <dgm:pt modelId="{A20E758A-85CE-4817-A79F-F9B656D6DE92}" type="sibTrans" cxnId="{93D9611D-61D8-4FE4-843D-BD20BD3B1AAD}">
      <dgm:prSet/>
      <dgm:spPr/>
      <dgm:t>
        <a:bodyPr/>
        <a:lstStyle/>
        <a:p>
          <a:endParaRPr lang="ru-RU"/>
        </a:p>
      </dgm:t>
    </dgm:pt>
    <dgm:pt modelId="{5909EF54-D2E8-47CD-AFFA-7B07368FF780}" type="pres">
      <dgm:prSet presAssocID="{330DD91B-262E-4AF2-A0FF-407A04DE5DC1}" presName="compositeShape" presStyleCnt="0">
        <dgm:presLayoutVars>
          <dgm:dir/>
          <dgm:resizeHandles/>
        </dgm:presLayoutVars>
      </dgm:prSet>
      <dgm:spPr/>
    </dgm:pt>
    <dgm:pt modelId="{DA6E6540-5AAF-4281-8CCF-7533CF850485}" type="pres">
      <dgm:prSet presAssocID="{330DD91B-262E-4AF2-A0FF-407A04DE5DC1}" presName="pyramid" presStyleLbl="node1" presStyleIdx="0" presStyleCnt="1" custLinFactNeighborX="-16250" custLinFactNeighborY="-6250"/>
      <dgm:spPr>
        <a:gradFill rotWithShape="0">
          <a:gsLst>
            <a:gs pos="0">
              <a:srgbClr val="FF0000"/>
            </a:gs>
            <a:gs pos="80000">
              <a:srgbClr val="FFFF00"/>
            </a:gs>
            <a:gs pos="100000">
              <a:srgbClr val="C00000"/>
            </a:gs>
          </a:gsLst>
        </a:gradFill>
      </dgm:spPr>
    </dgm:pt>
    <dgm:pt modelId="{588D783E-193C-48A4-8EFA-FBD9FABC1300}" type="pres">
      <dgm:prSet presAssocID="{330DD91B-262E-4AF2-A0FF-407A04DE5DC1}" presName="theList" presStyleCnt="0"/>
      <dgm:spPr/>
    </dgm:pt>
    <dgm:pt modelId="{6D6C7F02-B720-45CC-BEDD-A6642370424C}" type="pres">
      <dgm:prSet presAssocID="{BCAB9076-29EE-4E72-98AF-240547820FE6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AD7A5-A3BD-4FBC-92E7-46642BED56EA}" type="pres">
      <dgm:prSet presAssocID="{BCAB9076-29EE-4E72-98AF-240547820FE6}" presName="aSpace" presStyleCnt="0"/>
      <dgm:spPr/>
    </dgm:pt>
    <dgm:pt modelId="{FE5A97FC-FD2C-491E-95D8-E9208E479D35}" type="pres">
      <dgm:prSet presAssocID="{C94D8274-C7C0-40CB-9BA2-EF7908BC951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40F7B-C746-4041-8505-24F9DF15F012}" type="pres">
      <dgm:prSet presAssocID="{C94D8274-C7C0-40CB-9BA2-EF7908BC9516}" presName="aSpace" presStyleCnt="0"/>
      <dgm:spPr/>
    </dgm:pt>
    <dgm:pt modelId="{47746B56-CFDA-4D36-9727-717BA2F4A813}" type="pres">
      <dgm:prSet presAssocID="{4EEBBEB2-F425-450D-8249-44A2D99C213D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8C2466-A488-476D-A3EC-56EC79AF8316}" type="pres">
      <dgm:prSet presAssocID="{4EEBBEB2-F425-450D-8249-44A2D99C213D}" presName="aSpace" presStyleCnt="0"/>
      <dgm:spPr/>
    </dgm:pt>
    <dgm:pt modelId="{CE8DFDA5-2814-4BA1-B3F3-562FAC684627}" type="pres">
      <dgm:prSet presAssocID="{4FDC9B51-D3E4-49BF-95D7-D356ABEE9D84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6132E-91B3-4A11-9605-2EEC386C9204}" type="pres">
      <dgm:prSet presAssocID="{4FDC9B51-D3E4-49BF-95D7-D356ABEE9D84}" presName="aSpace" presStyleCnt="0"/>
      <dgm:spPr/>
    </dgm:pt>
    <dgm:pt modelId="{63204534-690E-45CC-AEC0-B8C17A989421}" type="pres">
      <dgm:prSet presAssocID="{F4D0DC5A-300A-4C06-A40F-09415BA91404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23F249-058E-44B1-8175-0AD13BBC005A}" type="pres">
      <dgm:prSet presAssocID="{F4D0DC5A-300A-4C06-A40F-09415BA91404}" presName="aSpace" presStyleCnt="0"/>
      <dgm:spPr/>
    </dgm:pt>
    <dgm:pt modelId="{582C200B-2C28-4FC3-9302-79FD018B5E22}" type="pres">
      <dgm:prSet presAssocID="{CABCADD9-5149-4C04-BDFD-77C77CCCAAE7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0E348D-A287-4E0E-9CE5-6D3B1B02AFB6}" type="pres">
      <dgm:prSet presAssocID="{CABCADD9-5149-4C04-BDFD-77C77CCCAAE7}" presName="aSpace" presStyleCnt="0"/>
      <dgm:spPr/>
    </dgm:pt>
    <dgm:pt modelId="{358AA375-ACB9-4E16-A0F9-B6BACC836372}" type="pres">
      <dgm:prSet presAssocID="{8684FC0D-C1A7-4B1D-8301-9D00441F59C9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78F92-B16E-4E84-B24D-AF72EAE90995}" type="pres">
      <dgm:prSet presAssocID="{8684FC0D-C1A7-4B1D-8301-9D00441F59C9}" presName="aSpace" presStyleCnt="0"/>
      <dgm:spPr/>
    </dgm:pt>
  </dgm:ptLst>
  <dgm:cxnLst>
    <dgm:cxn modelId="{93D9611D-61D8-4FE4-843D-BD20BD3B1AAD}" srcId="{330DD91B-262E-4AF2-A0FF-407A04DE5DC1}" destId="{F4D0DC5A-300A-4C06-A40F-09415BA91404}" srcOrd="4" destOrd="0" parTransId="{3FD2D7F7-A768-419A-BED1-80CCD6E23E47}" sibTransId="{A20E758A-85CE-4817-A79F-F9B656D6DE92}"/>
    <dgm:cxn modelId="{9F7DA055-A765-432F-B830-C86ED1667D31}" type="presOf" srcId="{CABCADD9-5149-4C04-BDFD-77C77CCCAAE7}" destId="{582C200B-2C28-4FC3-9302-79FD018B5E22}" srcOrd="0" destOrd="0" presId="urn:microsoft.com/office/officeart/2005/8/layout/pyramid2"/>
    <dgm:cxn modelId="{E5F7C55D-EB3B-43C7-9FC5-35FC65244C57}" type="presOf" srcId="{F4D0DC5A-300A-4C06-A40F-09415BA91404}" destId="{63204534-690E-45CC-AEC0-B8C17A989421}" srcOrd="0" destOrd="0" presId="urn:microsoft.com/office/officeart/2005/8/layout/pyramid2"/>
    <dgm:cxn modelId="{94C759B2-528B-426B-9733-598F2484767E}" type="presOf" srcId="{BCAB9076-29EE-4E72-98AF-240547820FE6}" destId="{6D6C7F02-B720-45CC-BEDD-A6642370424C}" srcOrd="0" destOrd="0" presId="urn:microsoft.com/office/officeart/2005/8/layout/pyramid2"/>
    <dgm:cxn modelId="{78286864-DCE9-44BF-AF49-3A7A66FF8BE7}" srcId="{330DD91B-262E-4AF2-A0FF-407A04DE5DC1}" destId="{8684FC0D-C1A7-4B1D-8301-9D00441F59C9}" srcOrd="6" destOrd="0" parTransId="{E5338C58-42AC-47AB-AFC6-6ADFCE6096AC}" sibTransId="{E9D9768C-34CF-4A87-B927-F057D5557B22}"/>
    <dgm:cxn modelId="{9745F044-1188-42E3-9836-DA445ECE3BEE}" srcId="{330DD91B-262E-4AF2-A0FF-407A04DE5DC1}" destId="{CABCADD9-5149-4C04-BDFD-77C77CCCAAE7}" srcOrd="5" destOrd="0" parTransId="{AE03C18C-0507-4628-8C3B-40680E5DAFBB}" sibTransId="{D70714AA-099B-432B-9A0B-6DFF435130F5}"/>
    <dgm:cxn modelId="{97839C26-2A5C-459E-BC2A-A1F58CCCD2FB}" srcId="{330DD91B-262E-4AF2-A0FF-407A04DE5DC1}" destId="{4FDC9B51-D3E4-49BF-95D7-D356ABEE9D84}" srcOrd="3" destOrd="0" parTransId="{C294A6F3-E752-4BF7-BBA0-95F750A47A15}" sibTransId="{8CA4C7D6-DA02-433B-9108-B6346518F8B8}"/>
    <dgm:cxn modelId="{83090ED0-210E-4CF4-92E6-B25FA6A2B732}" type="presOf" srcId="{C94D8274-C7C0-40CB-9BA2-EF7908BC9516}" destId="{FE5A97FC-FD2C-491E-95D8-E9208E479D35}" srcOrd="0" destOrd="0" presId="urn:microsoft.com/office/officeart/2005/8/layout/pyramid2"/>
    <dgm:cxn modelId="{D58E2BE8-5BA7-478A-90C9-9D6CCAC96918}" srcId="{330DD91B-262E-4AF2-A0FF-407A04DE5DC1}" destId="{C94D8274-C7C0-40CB-9BA2-EF7908BC9516}" srcOrd="1" destOrd="0" parTransId="{D2B326DA-D040-479A-89DD-49DDE242DE1D}" sibTransId="{BA7FC76B-0C14-46BE-AF5A-385C0CDB9DE2}"/>
    <dgm:cxn modelId="{7174A842-D3A0-4143-96F3-540155C4A92F}" srcId="{330DD91B-262E-4AF2-A0FF-407A04DE5DC1}" destId="{4EEBBEB2-F425-450D-8249-44A2D99C213D}" srcOrd="2" destOrd="0" parTransId="{B6725E20-7F22-4FEE-A654-F1DC133E2420}" sibTransId="{15F94F61-D314-4FB9-8558-F0B2C602D89A}"/>
    <dgm:cxn modelId="{6DEB264B-0D14-4260-A57F-07C100EB9C65}" type="presOf" srcId="{4EEBBEB2-F425-450D-8249-44A2D99C213D}" destId="{47746B56-CFDA-4D36-9727-717BA2F4A813}" srcOrd="0" destOrd="0" presId="urn:microsoft.com/office/officeart/2005/8/layout/pyramid2"/>
    <dgm:cxn modelId="{F0444752-6A2A-4834-A25B-4C6A94C196DF}" srcId="{330DD91B-262E-4AF2-A0FF-407A04DE5DC1}" destId="{BCAB9076-29EE-4E72-98AF-240547820FE6}" srcOrd="0" destOrd="0" parTransId="{ECFFE06E-F46E-49BB-8A0D-A72A8D105419}" sibTransId="{4D8B7886-F243-487E-9076-5E8E24A265A8}"/>
    <dgm:cxn modelId="{C3217214-162B-45C0-91F3-579DF6FDEAE7}" type="presOf" srcId="{4FDC9B51-D3E4-49BF-95D7-D356ABEE9D84}" destId="{CE8DFDA5-2814-4BA1-B3F3-562FAC684627}" srcOrd="0" destOrd="0" presId="urn:microsoft.com/office/officeart/2005/8/layout/pyramid2"/>
    <dgm:cxn modelId="{43ECA430-8A70-4A8B-9010-2AF7D8E6C00A}" type="presOf" srcId="{8684FC0D-C1A7-4B1D-8301-9D00441F59C9}" destId="{358AA375-ACB9-4E16-A0F9-B6BACC836372}" srcOrd="0" destOrd="0" presId="urn:microsoft.com/office/officeart/2005/8/layout/pyramid2"/>
    <dgm:cxn modelId="{3D0A4B14-483D-4AE6-97CD-C87BEBE9B99F}" type="presOf" srcId="{330DD91B-262E-4AF2-A0FF-407A04DE5DC1}" destId="{5909EF54-D2E8-47CD-AFFA-7B07368FF780}" srcOrd="0" destOrd="0" presId="urn:microsoft.com/office/officeart/2005/8/layout/pyramid2"/>
    <dgm:cxn modelId="{2492EE87-978C-46F3-9560-2FDF442EFA08}" type="presParOf" srcId="{5909EF54-D2E8-47CD-AFFA-7B07368FF780}" destId="{DA6E6540-5AAF-4281-8CCF-7533CF850485}" srcOrd="0" destOrd="0" presId="urn:microsoft.com/office/officeart/2005/8/layout/pyramid2"/>
    <dgm:cxn modelId="{77906055-6A61-4BD7-91A8-F0707BAA360B}" type="presParOf" srcId="{5909EF54-D2E8-47CD-AFFA-7B07368FF780}" destId="{588D783E-193C-48A4-8EFA-FBD9FABC1300}" srcOrd="1" destOrd="0" presId="urn:microsoft.com/office/officeart/2005/8/layout/pyramid2"/>
    <dgm:cxn modelId="{8861C464-3BCD-4B9E-B024-41DD49AD5ABF}" type="presParOf" srcId="{588D783E-193C-48A4-8EFA-FBD9FABC1300}" destId="{6D6C7F02-B720-45CC-BEDD-A6642370424C}" srcOrd="0" destOrd="0" presId="urn:microsoft.com/office/officeart/2005/8/layout/pyramid2"/>
    <dgm:cxn modelId="{4B6A23B1-63D4-4B38-B4EE-F755E4B59043}" type="presParOf" srcId="{588D783E-193C-48A4-8EFA-FBD9FABC1300}" destId="{2B2AD7A5-A3BD-4FBC-92E7-46642BED56EA}" srcOrd="1" destOrd="0" presId="urn:microsoft.com/office/officeart/2005/8/layout/pyramid2"/>
    <dgm:cxn modelId="{5A229B67-3F15-42DC-858F-7818F570F30A}" type="presParOf" srcId="{588D783E-193C-48A4-8EFA-FBD9FABC1300}" destId="{FE5A97FC-FD2C-491E-95D8-E9208E479D35}" srcOrd="2" destOrd="0" presId="urn:microsoft.com/office/officeart/2005/8/layout/pyramid2"/>
    <dgm:cxn modelId="{3D57CC9B-15AA-4659-A542-833368A95453}" type="presParOf" srcId="{588D783E-193C-48A4-8EFA-FBD9FABC1300}" destId="{0CF40F7B-C746-4041-8505-24F9DF15F012}" srcOrd="3" destOrd="0" presId="urn:microsoft.com/office/officeart/2005/8/layout/pyramid2"/>
    <dgm:cxn modelId="{1ACB6B11-49F5-4446-A3F2-AE64AFA26519}" type="presParOf" srcId="{588D783E-193C-48A4-8EFA-FBD9FABC1300}" destId="{47746B56-CFDA-4D36-9727-717BA2F4A813}" srcOrd="4" destOrd="0" presId="urn:microsoft.com/office/officeart/2005/8/layout/pyramid2"/>
    <dgm:cxn modelId="{A2D6032C-5D43-4661-BC93-C0ADBD830DBA}" type="presParOf" srcId="{588D783E-193C-48A4-8EFA-FBD9FABC1300}" destId="{B68C2466-A488-476D-A3EC-56EC79AF8316}" srcOrd="5" destOrd="0" presId="urn:microsoft.com/office/officeart/2005/8/layout/pyramid2"/>
    <dgm:cxn modelId="{FA7CCA27-6CA2-4949-96BB-A8BD4DEFE70F}" type="presParOf" srcId="{588D783E-193C-48A4-8EFA-FBD9FABC1300}" destId="{CE8DFDA5-2814-4BA1-B3F3-562FAC684627}" srcOrd="6" destOrd="0" presId="urn:microsoft.com/office/officeart/2005/8/layout/pyramid2"/>
    <dgm:cxn modelId="{5F2001D1-A493-4EE2-8FE6-3283308691A0}" type="presParOf" srcId="{588D783E-193C-48A4-8EFA-FBD9FABC1300}" destId="{6816132E-91B3-4A11-9605-2EEC386C9204}" srcOrd="7" destOrd="0" presId="urn:microsoft.com/office/officeart/2005/8/layout/pyramid2"/>
    <dgm:cxn modelId="{C3C0B0C2-2922-4C29-84DD-9CA679F48A8D}" type="presParOf" srcId="{588D783E-193C-48A4-8EFA-FBD9FABC1300}" destId="{63204534-690E-45CC-AEC0-B8C17A989421}" srcOrd="8" destOrd="0" presId="urn:microsoft.com/office/officeart/2005/8/layout/pyramid2"/>
    <dgm:cxn modelId="{67FFBEDD-91A9-4FCB-81DE-CF4E93624DB2}" type="presParOf" srcId="{588D783E-193C-48A4-8EFA-FBD9FABC1300}" destId="{A723F249-058E-44B1-8175-0AD13BBC005A}" srcOrd="9" destOrd="0" presId="urn:microsoft.com/office/officeart/2005/8/layout/pyramid2"/>
    <dgm:cxn modelId="{E5635E3F-5686-4165-B9A6-134BA28B342F}" type="presParOf" srcId="{588D783E-193C-48A4-8EFA-FBD9FABC1300}" destId="{582C200B-2C28-4FC3-9302-79FD018B5E22}" srcOrd="10" destOrd="0" presId="urn:microsoft.com/office/officeart/2005/8/layout/pyramid2"/>
    <dgm:cxn modelId="{09136689-FF36-46AD-8137-8DED8A7B4628}" type="presParOf" srcId="{588D783E-193C-48A4-8EFA-FBD9FABC1300}" destId="{9D0E348D-A287-4E0E-9CE5-6D3B1B02AFB6}" srcOrd="11" destOrd="0" presId="urn:microsoft.com/office/officeart/2005/8/layout/pyramid2"/>
    <dgm:cxn modelId="{9B0D13E5-3405-488B-AC61-FA80E9AD26BC}" type="presParOf" srcId="{588D783E-193C-48A4-8EFA-FBD9FABC1300}" destId="{358AA375-ACB9-4E16-A0F9-B6BACC836372}" srcOrd="12" destOrd="0" presId="urn:microsoft.com/office/officeart/2005/8/layout/pyramid2"/>
    <dgm:cxn modelId="{03FABFAF-772F-4641-AF4B-C021497FFD36}" type="presParOf" srcId="{588D783E-193C-48A4-8EFA-FBD9FABC1300}" destId="{D0278F92-B16E-4E84-B24D-AF72EAE90995}" srcOrd="13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976348-7987-4022-850E-BE548B44CC61}" type="doc">
      <dgm:prSet loTypeId="urn:microsoft.com/office/officeart/2005/8/layout/radial1" loCatId="cycle" qsTypeId="urn:microsoft.com/office/officeart/2005/8/quickstyle/3d3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3AE27FBA-DF9C-42DD-B23F-5465406FE3B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1106E4"/>
              </a:solidFill>
            </a:rPr>
            <a:t>Направления мониторинга качества образования</a:t>
          </a:r>
          <a:endParaRPr lang="ru-RU" sz="1600" b="1" dirty="0">
            <a:solidFill>
              <a:srgbClr val="1106E4"/>
            </a:solidFill>
          </a:endParaRPr>
        </a:p>
      </dgm:t>
    </dgm:pt>
    <dgm:pt modelId="{1E23A3EC-4E81-4350-AB0F-D6320A8EDBA6}" type="parTrans" cxnId="{7CD99063-D9E6-4A27-B1E3-A75641CE74A5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7A513369-9705-4ABA-8276-70DEEE9E6975}" type="sibTrans" cxnId="{7CD99063-D9E6-4A27-B1E3-A75641CE74A5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3B55177F-A5C2-4659-887B-EE13C168357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формирования </a:t>
          </a:r>
          <a:r>
            <a:rPr lang="ru-RU" sz="1400" b="1" dirty="0" err="1" smtClean="0">
              <a:solidFill>
                <a:srgbClr val="1106E4"/>
              </a:solidFill>
            </a:rPr>
            <a:t>здоровьесберегающей</a:t>
          </a:r>
          <a:r>
            <a:rPr lang="ru-RU" sz="1400" b="1" dirty="0" smtClean="0">
              <a:solidFill>
                <a:srgbClr val="1106E4"/>
              </a:solidFill>
            </a:rPr>
            <a:t> среды и здоровья обучающихся </a:t>
          </a:r>
          <a:endParaRPr lang="ru-RU" sz="1400" b="1" dirty="0">
            <a:solidFill>
              <a:srgbClr val="1106E4"/>
            </a:solidFill>
          </a:endParaRPr>
        </a:p>
      </dgm:t>
    </dgm:pt>
    <dgm:pt modelId="{0718D6FE-1204-4AD9-B989-27A486C7521F}" type="parTrans" cxnId="{B5ABD7BD-50C4-4332-A5A3-34E85023989C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F5C2863E-D565-46BB-9B7C-56A17BFAF453}" type="sibTrans" cxnId="{B5ABD7BD-50C4-4332-A5A3-34E85023989C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9F360275-6390-4C9B-8B2B-AD62DA9162A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качества воспитательного процесса</a:t>
          </a:r>
          <a:endParaRPr lang="ru-RU" sz="1400" b="1" dirty="0">
            <a:solidFill>
              <a:srgbClr val="1106E4"/>
            </a:solidFill>
          </a:endParaRPr>
        </a:p>
      </dgm:t>
    </dgm:pt>
    <dgm:pt modelId="{35376598-88F6-4AE1-AA45-26609E08AA53}" type="parTrans" cxnId="{61ABF40F-7E19-46FD-8170-0BCC908CCF9A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B274C8B6-90F6-4EC0-AE1B-E4B4B7D4C3DA}" type="sibTrans" cxnId="{61ABF40F-7E19-46FD-8170-0BCC908CCF9A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DF02BB53-99A0-47D0-AC18-772963A38A4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социальной успешности выпускников </a:t>
          </a:r>
          <a:endParaRPr lang="ru-RU" sz="1400" b="1" dirty="0">
            <a:solidFill>
              <a:srgbClr val="1106E4"/>
            </a:solidFill>
          </a:endParaRPr>
        </a:p>
      </dgm:t>
    </dgm:pt>
    <dgm:pt modelId="{695C94A2-99BC-431F-BCCF-6A7CB25B3E81}" type="parTrans" cxnId="{30FD50DD-9379-4D2F-9DAD-E96F09BB64CC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3D59427D-3B85-4274-A3B4-10CCFE7A3138}" type="sibTrans" cxnId="{30FD50DD-9379-4D2F-9DAD-E96F09BB64CC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1A9CC8DC-B966-46B5-919B-9C238CA3D6B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уровня профессионального мастерства педагогов</a:t>
          </a:r>
          <a:endParaRPr lang="ru-RU" sz="1400" b="1" dirty="0">
            <a:solidFill>
              <a:srgbClr val="1106E4"/>
            </a:solidFill>
          </a:endParaRPr>
        </a:p>
      </dgm:t>
    </dgm:pt>
    <dgm:pt modelId="{55710FEF-DD75-46EE-9C1D-2B31AFBD3403}" type="parTrans" cxnId="{A176A93B-762E-4B47-8CC6-E2860B0DEBF6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ED23D076-AE8D-47D6-932F-3B8806EA8458}" type="sibTrans" cxnId="{A176A93B-762E-4B47-8CC6-E2860B0DEBF6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4DD351D5-9067-46F8-9339-3F12D45FC085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качества предпрофильной подготовки и профильного обучения </a:t>
          </a:r>
          <a:endParaRPr lang="ru-RU" sz="1400" b="1" dirty="0">
            <a:solidFill>
              <a:srgbClr val="1106E4"/>
            </a:solidFill>
          </a:endParaRPr>
        </a:p>
      </dgm:t>
    </dgm:pt>
    <dgm:pt modelId="{D235660B-6E68-4E2B-A7C7-6EA2137B5BC3}" type="parTrans" cxnId="{84A353B2-40B5-424B-83C0-DBEC1E774A33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0FAEE504-763A-45E6-960A-C6EFC38B0AB1}" type="sibTrans" cxnId="{84A353B2-40B5-424B-83C0-DBEC1E774A33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22DA9D98-ACDA-432A-BE62-51045AE493B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личностных достижений и качества участников образовательного процесса</a:t>
          </a:r>
          <a:endParaRPr lang="ru-RU" sz="1400" b="1" dirty="0">
            <a:solidFill>
              <a:srgbClr val="1106E4"/>
            </a:solidFill>
          </a:endParaRPr>
        </a:p>
      </dgm:t>
    </dgm:pt>
    <dgm:pt modelId="{9D206DB9-AEA0-4057-B683-4FCAFCC61D78}" type="parTrans" cxnId="{05529890-FFAE-4696-84FE-E8A3177AF5F9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D0FCAF49-C039-40BD-A5F2-716A2E3ACE9B}" type="sibTrans" cxnId="{05529890-FFAE-4696-84FE-E8A3177AF5F9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78AD6FBD-0D32-45AD-835E-A9EB2629794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1106E4"/>
              </a:solidFill>
            </a:rPr>
            <a:t>Мониторинг уровня освоения основных образовательных программ обучающимися </a:t>
          </a:r>
          <a:endParaRPr lang="ru-RU" sz="1400" b="1" dirty="0">
            <a:solidFill>
              <a:srgbClr val="1106E4"/>
            </a:solidFill>
          </a:endParaRPr>
        </a:p>
      </dgm:t>
    </dgm:pt>
    <dgm:pt modelId="{D2DA6835-33EE-4244-87FB-FF31A397B53B}" type="parTrans" cxnId="{BDB88ACA-E8BD-48CF-AA52-76302149AB23}">
      <dgm:prSet custT="1"/>
      <dgm:spPr/>
      <dgm:t>
        <a:bodyPr/>
        <a:lstStyle/>
        <a:p>
          <a:endParaRPr lang="ru-RU" sz="1200" b="1">
            <a:solidFill>
              <a:srgbClr val="1106E4"/>
            </a:solidFill>
          </a:endParaRPr>
        </a:p>
      </dgm:t>
    </dgm:pt>
    <dgm:pt modelId="{014B39DD-D1C9-42AC-B09F-1135400F25D0}" type="sibTrans" cxnId="{BDB88ACA-E8BD-48CF-AA52-76302149AB23}">
      <dgm:prSet/>
      <dgm:spPr/>
      <dgm:t>
        <a:bodyPr/>
        <a:lstStyle/>
        <a:p>
          <a:endParaRPr lang="ru-RU" sz="1200" b="1">
            <a:solidFill>
              <a:srgbClr val="FFFF00"/>
            </a:solidFill>
          </a:endParaRPr>
        </a:p>
      </dgm:t>
    </dgm:pt>
    <dgm:pt modelId="{D5ED94B3-5AB4-40AB-87B7-38075D81AB83}" type="pres">
      <dgm:prSet presAssocID="{21976348-7987-4022-850E-BE548B44CC6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8E2FBF-D34F-4C7E-89F7-311649FDA59F}" type="pres">
      <dgm:prSet presAssocID="{3AE27FBA-DF9C-42DD-B23F-5465406FE3BD}" presName="centerShape" presStyleLbl="node0" presStyleIdx="0" presStyleCnt="1" custScaleX="135970"/>
      <dgm:spPr/>
      <dgm:t>
        <a:bodyPr/>
        <a:lstStyle/>
        <a:p>
          <a:endParaRPr lang="ru-RU"/>
        </a:p>
      </dgm:t>
    </dgm:pt>
    <dgm:pt modelId="{DC2E733F-383C-44C3-B569-A84D9B1714C7}" type="pres">
      <dgm:prSet presAssocID="{0718D6FE-1204-4AD9-B989-27A486C7521F}" presName="Name9" presStyleLbl="parChTrans1D2" presStyleIdx="0" presStyleCnt="7"/>
      <dgm:spPr/>
      <dgm:t>
        <a:bodyPr/>
        <a:lstStyle/>
        <a:p>
          <a:endParaRPr lang="ru-RU"/>
        </a:p>
      </dgm:t>
    </dgm:pt>
    <dgm:pt modelId="{482D86E8-CD95-4CF7-9978-797C24BC5676}" type="pres">
      <dgm:prSet presAssocID="{0718D6FE-1204-4AD9-B989-27A486C7521F}" presName="connTx" presStyleLbl="parChTrans1D2" presStyleIdx="0" presStyleCnt="7"/>
      <dgm:spPr/>
      <dgm:t>
        <a:bodyPr/>
        <a:lstStyle/>
        <a:p>
          <a:endParaRPr lang="ru-RU"/>
        </a:p>
      </dgm:t>
    </dgm:pt>
    <dgm:pt modelId="{DEF0F402-AD6C-4730-AA40-8EE0FC98C8B7}" type="pres">
      <dgm:prSet presAssocID="{3B55177F-A5C2-4659-887B-EE13C1683579}" presName="node" presStyleLbl="node1" presStyleIdx="0" presStyleCnt="7" custScaleX="196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4B1A7-2F9A-45D6-A362-4D3300C0D141}" type="pres">
      <dgm:prSet presAssocID="{35376598-88F6-4AE1-AA45-26609E08AA53}" presName="Name9" presStyleLbl="parChTrans1D2" presStyleIdx="1" presStyleCnt="7"/>
      <dgm:spPr/>
      <dgm:t>
        <a:bodyPr/>
        <a:lstStyle/>
        <a:p>
          <a:endParaRPr lang="ru-RU"/>
        </a:p>
      </dgm:t>
    </dgm:pt>
    <dgm:pt modelId="{E0B45557-66C4-4C64-9AD4-DD8E7219AE7B}" type="pres">
      <dgm:prSet presAssocID="{35376598-88F6-4AE1-AA45-26609E08AA5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16ACEF0B-F0BF-4855-8E42-AD6DCB66E11A}" type="pres">
      <dgm:prSet presAssocID="{9F360275-6390-4C9B-8B2B-AD62DA9162A4}" presName="node" presStyleLbl="node1" presStyleIdx="1" presStyleCnt="7" custScaleX="168797" custScaleY="86549" custRadScaleRad="101617" custRadScaleInc="10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C2EAA-C1A9-4E05-9CFA-5788F705E5D1}" type="pres">
      <dgm:prSet presAssocID="{695C94A2-99BC-431F-BCCF-6A7CB25B3E81}" presName="Name9" presStyleLbl="parChTrans1D2" presStyleIdx="2" presStyleCnt="7"/>
      <dgm:spPr/>
      <dgm:t>
        <a:bodyPr/>
        <a:lstStyle/>
        <a:p>
          <a:endParaRPr lang="ru-RU"/>
        </a:p>
      </dgm:t>
    </dgm:pt>
    <dgm:pt modelId="{D30C71F0-6C3C-4EC4-95DC-14E0F653EDBA}" type="pres">
      <dgm:prSet presAssocID="{695C94A2-99BC-431F-BCCF-6A7CB25B3E8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7EFF94BA-F462-4BF0-AC0B-05E23C8569A0}" type="pres">
      <dgm:prSet presAssocID="{DF02BB53-99A0-47D0-AC18-772963A38A4C}" presName="node" presStyleLbl="node1" presStyleIdx="2" presStyleCnt="7" custScaleX="157530" custScaleY="126641" custRadScaleRad="100462" custRadScaleInc="-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F31E7-01E7-4AEC-A67D-759A1EE3E301}" type="pres">
      <dgm:prSet presAssocID="{55710FEF-DD75-46EE-9C1D-2B31AFBD3403}" presName="Name9" presStyleLbl="parChTrans1D2" presStyleIdx="3" presStyleCnt="7"/>
      <dgm:spPr/>
      <dgm:t>
        <a:bodyPr/>
        <a:lstStyle/>
        <a:p>
          <a:endParaRPr lang="ru-RU"/>
        </a:p>
      </dgm:t>
    </dgm:pt>
    <dgm:pt modelId="{7DF9CA7D-4F60-4B93-8194-8C3E94FFFDB1}" type="pres">
      <dgm:prSet presAssocID="{55710FEF-DD75-46EE-9C1D-2B31AFBD3403}" presName="connTx" presStyleLbl="parChTrans1D2" presStyleIdx="3" presStyleCnt="7"/>
      <dgm:spPr/>
      <dgm:t>
        <a:bodyPr/>
        <a:lstStyle/>
        <a:p>
          <a:endParaRPr lang="ru-RU"/>
        </a:p>
      </dgm:t>
    </dgm:pt>
    <dgm:pt modelId="{CFD0B8BD-1367-4640-BB6C-A7FB3C494D83}" type="pres">
      <dgm:prSet presAssocID="{1A9CC8DC-B966-46B5-919B-9C238CA3D6BB}" presName="node" presStyleLbl="node1" presStyleIdx="3" presStyleCnt="7" custScaleX="154759" custRadScaleRad="94847" custRadScaleInc="-20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AFB96-74C6-4EF6-B8AB-4C58673AE095}" type="pres">
      <dgm:prSet presAssocID="{D235660B-6E68-4E2B-A7C7-6EA2137B5BC3}" presName="Name9" presStyleLbl="parChTrans1D2" presStyleIdx="4" presStyleCnt="7"/>
      <dgm:spPr/>
      <dgm:t>
        <a:bodyPr/>
        <a:lstStyle/>
        <a:p>
          <a:endParaRPr lang="ru-RU"/>
        </a:p>
      </dgm:t>
    </dgm:pt>
    <dgm:pt modelId="{76BACFB7-2970-44DB-B1C1-20D4F5DDC3C1}" type="pres">
      <dgm:prSet presAssocID="{D235660B-6E68-4E2B-A7C7-6EA2137B5BC3}" presName="connTx" presStyleLbl="parChTrans1D2" presStyleIdx="4" presStyleCnt="7"/>
      <dgm:spPr/>
      <dgm:t>
        <a:bodyPr/>
        <a:lstStyle/>
        <a:p>
          <a:endParaRPr lang="ru-RU"/>
        </a:p>
      </dgm:t>
    </dgm:pt>
    <dgm:pt modelId="{87C270C3-B047-4919-AE87-B204185B764F}" type="pres">
      <dgm:prSet presAssocID="{4DD351D5-9067-46F8-9339-3F12D45FC085}" presName="node" presStyleLbl="node1" presStyleIdx="4" presStyleCnt="7" custScaleX="215454" custRadScaleRad="100748" custRadScaleInc="80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07C094-2965-45FF-AF85-500464907FD8}" type="pres">
      <dgm:prSet presAssocID="{9D206DB9-AEA0-4057-B683-4FCAFCC61D78}" presName="Name9" presStyleLbl="parChTrans1D2" presStyleIdx="5" presStyleCnt="7"/>
      <dgm:spPr/>
      <dgm:t>
        <a:bodyPr/>
        <a:lstStyle/>
        <a:p>
          <a:endParaRPr lang="ru-RU"/>
        </a:p>
      </dgm:t>
    </dgm:pt>
    <dgm:pt modelId="{38DF5500-9577-4360-A5E6-FC92A2343735}" type="pres">
      <dgm:prSet presAssocID="{9D206DB9-AEA0-4057-B683-4FCAFCC61D78}" presName="connTx" presStyleLbl="parChTrans1D2" presStyleIdx="5" presStyleCnt="7"/>
      <dgm:spPr/>
      <dgm:t>
        <a:bodyPr/>
        <a:lstStyle/>
        <a:p>
          <a:endParaRPr lang="ru-RU"/>
        </a:p>
      </dgm:t>
    </dgm:pt>
    <dgm:pt modelId="{5AD49EDE-7CA7-471C-A2D8-5FB9D5DE1BA8}" type="pres">
      <dgm:prSet presAssocID="{22DA9D98-ACDA-432A-BE62-51045AE493BE}" presName="node" presStyleLbl="node1" presStyleIdx="5" presStyleCnt="7" custScaleX="216449" custRadScaleRad="120467" custRadScaleInc="31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EBC24-FFBB-40CB-873A-E86DCEBB3C5E}" type="pres">
      <dgm:prSet presAssocID="{D2DA6835-33EE-4244-87FB-FF31A397B53B}" presName="Name9" presStyleLbl="parChTrans1D2" presStyleIdx="6" presStyleCnt="7"/>
      <dgm:spPr/>
      <dgm:t>
        <a:bodyPr/>
        <a:lstStyle/>
        <a:p>
          <a:endParaRPr lang="ru-RU"/>
        </a:p>
      </dgm:t>
    </dgm:pt>
    <dgm:pt modelId="{8A70FD01-9F88-4A49-A2A8-A6D654AEADAC}" type="pres">
      <dgm:prSet presAssocID="{D2DA6835-33EE-4244-87FB-FF31A397B53B}" presName="connTx" presStyleLbl="parChTrans1D2" presStyleIdx="6" presStyleCnt="7"/>
      <dgm:spPr/>
      <dgm:t>
        <a:bodyPr/>
        <a:lstStyle/>
        <a:p>
          <a:endParaRPr lang="ru-RU"/>
        </a:p>
      </dgm:t>
    </dgm:pt>
    <dgm:pt modelId="{7D4423B1-CA70-46AE-9E94-998AD998EB7D}" type="pres">
      <dgm:prSet presAssocID="{78AD6FBD-0D32-45AD-835E-A9EB26297942}" presName="node" presStyleLbl="node1" presStyleIdx="6" presStyleCnt="7" custScaleX="188191" custRadScaleRad="103449" custRadScaleInc="-17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7977B9-C00F-424E-B839-73C354FA1AB7}" type="presOf" srcId="{55710FEF-DD75-46EE-9C1D-2B31AFBD3403}" destId="{6C4F31E7-01E7-4AEC-A67D-759A1EE3E301}" srcOrd="0" destOrd="0" presId="urn:microsoft.com/office/officeart/2005/8/layout/radial1"/>
    <dgm:cxn modelId="{18122EBD-E668-4B82-9AF7-B14A4FDBC6BA}" type="presOf" srcId="{35376598-88F6-4AE1-AA45-26609E08AA53}" destId="{1BE4B1A7-2F9A-45D6-A362-4D3300C0D141}" srcOrd="0" destOrd="0" presId="urn:microsoft.com/office/officeart/2005/8/layout/radial1"/>
    <dgm:cxn modelId="{6EFA9519-D9A0-4227-B1DF-4CF8EEC4D1EC}" type="presOf" srcId="{9D206DB9-AEA0-4057-B683-4FCAFCC61D78}" destId="{38DF5500-9577-4360-A5E6-FC92A2343735}" srcOrd="1" destOrd="0" presId="urn:microsoft.com/office/officeart/2005/8/layout/radial1"/>
    <dgm:cxn modelId="{23072678-7544-462A-B9A5-3D76862D29CA}" type="presOf" srcId="{3AE27FBA-DF9C-42DD-B23F-5465406FE3BD}" destId="{858E2FBF-D34F-4C7E-89F7-311649FDA59F}" srcOrd="0" destOrd="0" presId="urn:microsoft.com/office/officeart/2005/8/layout/radial1"/>
    <dgm:cxn modelId="{7CD99063-D9E6-4A27-B1E3-A75641CE74A5}" srcId="{21976348-7987-4022-850E-BE548B44CC61}" destId="{3AE27FBA-DF9C-42DD-B23F-5465406FE3BD}" srcOrd="0" destOrd="0" parTransId="{1E23A3EC-4E81-4350-AB0F-D6320A8EDBA6}" sibTransId="{7A513369-9705-4ABA-8276-70DEEE9E6975}"/>
    <dgm:cxn modelId="{D93A6CA1-4460-4860-8502-76ABA955EF81}" type="presOf" srcId="{DF02BB53-99A0-47D0-AC18-772963A38A4C}" destId="{7EFF94BA-F462-4BF0-AC0B-05E23C8569A0}" srcOrd="0" destOrd="0" presId="urn:microsoft.com/office/officeart/2005/8/layout/radial1"/>
    <dgm:cxn modelId="{316510F0-94DF-4FED-B629-6FC02130B390}" type="presOf" srcId="{35376598-88F6-4AE1-AA45-26609E08AA53}" destId="{E0B45557-66C4-4C64-9AD4-DD8E7219AE7B}" srcOrd="1" destOrd="0" presId="urn:microsoft.com/office/officeart/2005/8/layout/radial1"/>
    <dgm:cxn modelId="{0332EC5B-DF32-42DF-93AB-42D5A7AE7D75}" type="presOf" srcId="{D2DA6835-33EE-4244-87FB-FF31A397B53B}" destId="{8A70FD01-9F88-4A49-A2A8-A6D654AEADAC}" srcOrd="1" destOrd="0" presId="urn:microsoft.com/office/officeart/2005/8/layout/radial1"/>
    <dgm:cxn modelId="{95CF1254-B8F3-4827-9307-777A7A75DFCA}" type="presOf" srcId="{1A9CC8DC-B966-46B5-919B-9C238CA3D6BB}" destId="{CFD0B8BD-1367-4640-BB6C-A7FB3C494D83}" srcOrd="0" destOrd="0" presId="urn:microsoft.com/office/officeart/2005/8/layout/radial1"/>
    <dgm:cxn modelId="{8060E187-5F0A-4C99-B45D-75F18765564F}" type="presOf" srcId="{9D206DB9-AEA0-4057-B683-4FCAFCC61D78}" destId="{5007C094-2965-45FF-AF85-500464907FD8}" srcOrd="0" destOrd="0" presId="urn:microsoft.com/office/officeart/2005/8/layout/radial1"/>
    <dgm:cxn modelId="{4030942F-1C16-47AF-8A0F-2E4ACE8DF9D9}" type="presOf" srcId="{55710FEF-DD75-46EE-9C1D-2B31AFBD3403}" destId="{7DF9CA7D-4F60-4B93-8194-8C3E94FFFDB1}" srcOrd="1" destOrd="0" presId="urn:microsoft.com/office/officeart/2005/8/layout/radial1"/>
    <dgm:cxn modelId="{81D618AB-1FAB-45E6-A7A6-601F8C0310E0}" type="presOf" srcId="{4DD351D5-9067-46F8-9339-3F12D45FC085}" destId="{87C270C3-B047-4919-AE87-B204185B764F}" srcOrd="0" destOrd="0" presId="urn:microsoft.com/office/officeart/2005/8/layout/radial1"/>
    <dgm:cxn modelId="{84A353B2-40B5-424B-83C0-DBEC1E774A33}" srcId="{3AE27FBA-DF9C-42DD-B23F-5465406FE3BD}" destId="{4DD351D5-9067-46F8-9339-3F12D45FC085}" srcOrd="4" destOrd="0" parTransId="{D235660B-6E68-4E2B-A7C7-6EA2137B5BC3}" sibTransId="{0FAEE504-763A-45E6-960A-C6EFC38B0AB1}"/>
    <dgm:cxn modelId="{E81C1D10-66B0-4D6A-A3B7-BBC0FA127097}" type="presOf" srcId="{78AD6FBD-0D32-45AD-835E-A9EB26297942}" destId="{7D4423B1-CA70-46AE-9E94-998AD998EB7D}" srcOrd="0" destOrd="0" presId="urn:microsoft.com/office/officeart/2005/8/layout/radial1"/>
    <dgm:cxn modelId="{0C56469D-1540-485D-A0D5-26E6B260B128}" type="presOf" srcId="{22DA9D98-ACDA-432A-BE62-51045AE493BE}" destId="{5AD49EDE-7CA7-471C-A2D8-5FB9D5DE1BA8}" srcOrd="0" destOrd="0" presId="urn:microsoft.com/office/officeart/2005/8/layout/radial1"/>
    <dgm:cxn modelId="{5F3066FA-8A7E-4C83-8969-495394084B38}" type="presOf" srcId="{D2DA6835-33EE-4244-87FB-FF31A397B53B}" destId="{12FEBC24-FFBB-40CB-873A-E86DCEBB3C5E}" srcOrd="0" destOrd="0" presId="urn:microsoft.com/office/officeart/2005/8/layout/radial1"/>
    <dgm:cxn modelId="{30FD50DD-9379-4D2F-9DAD-E96F09BB64CC}" srcId="{3AE27FBA-DF9C-42DD-B23F-5465406FE3BD}" destId="{DF02BB53-99A0-47D0-AC18-772963A38A4C}" srcOrd="2" destOrd="0" parTransId="{695C94A2-99BC-431F-BCCF-6A7CB25B3E81}" sibTransId="{3D59427D-3B85-4274-A3B4-10CCFE7A3138}"/>
    <dgm:cxn modelId="{7E7E5D7B-4F3B-4A59-885B-4A57AE5BD905}" type="presOf" srcId="{21976348-7987-4022-850E-BE548B44CC61}" destId="{D5ED94B3-5AB4-40AB-87B7-38075D81AB83}" srcOrd="0" destOrd="0" presId="urn:microsoft.com/office/officeart/2005/8/layout/radial1"/>
    <dgm:cxn modelId="{9DEB349C-DCE4-4020-BE9C-93EE7E118C5A}" type="presOf" srcId="{9F360275-6390-4C9B-8B2B-AD62DA9162A4}" destId="{16ACEF0B-F0BF-4855-8E42-AD6DCB66E11A}" srcOrd="0" destOrd="0" presId="urn:microsoft.com/office/officeart/2005/8/layout/radial1"/>
    <dgm:cxn modelId="{DB02D99B-C472-4413-B0AC-00DA3596D0BB}" type="presOf" srcId="{695C94A2-99BC-431F-BCCF-6A7CB25B3E81}" destId="{D30C71F0-6C3C-4EC4-95DC-14E0F653EDBA}" srcOrd="1" destOrd="0" presId="urn:microsoft.com/office/officeart/2005/8/layout/radial1"/>
    <dgm:cxn modelId="{5A25AAAA-A0E9-41C6-BF33-8AD121599E18}" type="presOf" srcId="{695C94A2-99BC-431F-BCCF-6A7CB25B3E81}" destId="{3ECC2EAA-C1A9-4E05-9CFA-5788F705E5D1}" srcOrd="0" destOrd="0" presId="urn:microsoft.com/office/officeart/2005/8/layout/radial1"/>
    <dgm:cxn modelId="{BDB88ACA-E8BD-48CF-AA52-76302149AB23}" srcId="{3AE27FBA-DF9C-42DD-B23F-5465406FE3BD}" destId="{78AD6FBD-0D32-45AD-835E-A9EB26297942}" srcOrd="6" destOrd="0" parTransId="{D2DA6835-33EE-4244-87FB-FF31A397B53B}" sibTransId="{014B39DD-D1C9-42AC-B09F-1135400F25D0}"/>
    <dgm:cxn modelId="{B5ABD7BD-50C4-4332-A5A3-34E85023989C}" srcId="{3AE27FBA-DF9C-42DD-B23F-5465406FE3BD}" destId="{3B55177F-A5C2-4659-887B-EE13C1683579}" srcOrd="0" destOrd="0" parTransId="{0718D6FE-1204-4AD9-B989-27A486C7521F}" sibTransId="{F5C2863E-D565-46BB-9B7C-56A17BFAF453}"/>
    <dgm:cxn modelId="{A176A93B-762E-4B47-8CC6-E2860B0DEBF6}" srcId="{3AE27FBA-DF9C-42DD-B23F-5465406FE3BD}" destId="{1A9CC8DC-B966-46B5-919B-9C238CA3D6BB}" srcOrd="3" destOrd="0" parTransId="{55710FEF-DD75-46EE-9C1D-2B31AFBD3403}" sibTransId="{ED23D076-AE8D-47D6-932F-3B8806EA8458}"/>
    <dgm:cxn modelId="{F48404E1-FE8B-40B1-9F5E-E3BF307BEA82}" type="presOf" srcId="{0718D6FE-1204-4AD9-B989-27A486C7521F}" destId="{DC2E733F-383C-44C3-B569-A84D9B1714C7}" srcOrd="0" destOrd="0" presId="urn:microsoft.com/office/officeart/2005/8/layout/radial1"/>
    <dgm:cxn modelId="{61ABF40F-7E19-46FD-8170-0BCC908CCF9A}" srcId="{3AE27FBA-DF9C-42DD-B23F-5465406FE3BD}" destId="{9F360275-6390-4C9B-8B2B-AD62DA9162A4}" srcOrd="1" destOrd="0" parTransId="{35376598-88F6-4AE1-AA45-26609E08AA53}" sibTransId="{B274C8B6-90F6-4EC0-AE1B-E4B4B7D4C3DA}"/>
    <dgm:cxn modelId="{D2CC7FBB-EF1F-4839-AD28-3297D7A609F6}" type="presOf" srcId="{3B55177F-A5C2-4659-887B-EE13C1683579}" destId="{DEF0F402-AD6C-4730-AA40-8EE0FC98C8B7}" srcOrd="0" destOrd="0" presId="urn:microsoft.com/office/officeart/2005/8/layout/radial1"/>
    <dgm:cxn modelId="{05529890-FFAE-4696-84FE-E8A3177AF5F9}" srcId="{3AE27FBA-DF9C-42DD-B23F-5465406FE3BD}" destId="{22DA9D98-ACDA-432A-BE62-51045AE493BE}" srcOrd="5" destOrd="0" parTransId="{9D206DB9-AEA0-4057-B683-4FCAFCC61D78}" sibTransId="{D0FCAF49-C039-40BD-A5F2-716A2E3ACE9B}"/>
    <dgm:cxn modelId="{F3EE97B4-AFD7-42BA-A04D-5F94C15F6F5C}" type="presOf" srcId="{D235660B-6E68-4E2B-A7C7-6EA2137B5BC3}" destId="{76BACFB7-2970-44DB-B1C1-20D4F5DDC3C1}" srcOrd="1" destOrd="0" presId="urn:microsoft.com/office/officeart/2005/8/layout/radial1"/>
    <dgm:cxn modelId="{EEED566D-A4E1-49FF-9517-D185204B7DB2}" type="presOf" srcId="{0718D6FE-1204-4AD9-B989-27A486C7521F}" destId="{482D86E8-CD95-4CF7-9978-797C24BC5676}" srcOrd="1" destOrd="0" presId="urn:microsoft.com/office/officeart/2005/8/layout/radial1"/>
    <dgm:cxn modelId="{8B0DD8F5-50A0-4454-98F8-B2FB98201639}" type="presOf" srcId="{D235660B-6E68-4E2B-A7C7-6EA2137B5BC3}" destId="{F57AFB96-74C6-4EF6-B8AB-4C58673AE095}" srcOrd="0" destOrd="0" presId="urn:microsoft.com/office/officeart/2005/8/layout/radial1"/>
    <dgm:cxn modelId="{CDEA6C4C-5B59-456A-A10C-3BA20B059488}" type="presParOf" srcId="{D5ED94B3-5AB4-40AB-87B7-38075D81AB83}" destId="{858E2FBF-D34F-4C7E-89F7-311649FDA59F}" srcOrd="0" destOrd="0" presId="urn:microsoft.com/office/officeart/2005/8/layout/radial1"/>
    <dgm:cxn modelId="{6B8682BD-BA6A-41D9-97C7-AE85D334A971}" type="presParOf" srcId="{D5ED94B3-5AB4-40AB-87B7-38075D81AB83}" destId="{DC2E733F-383C-44C3-B569-A84D9B1714C7}" srcOrd="1" destOrd="0" presId="urn:microsoft.com/office/officeart/2005/8/layout/radial1"/>
    <dgm:cxn modelId="{9219C3F9-4311-4DD2-9252-F3D49EDD15CC}" type="presParOf" srcId="{DC2E733F-383C-44C3-B569-A84D9B1714C7}" destId="{482D86E8-CD95-4CF7-9978-797C24BC5676}" srcOrd="0" destOrd="0" presId="urn:microsoft.com/office/officeart/2005/8/layout/radial1"/>
    <dgm:cxn modelId="{F8826CDE-8CD1-4903-9564-918A2FE3AA54}" type="presParOf" srcId="{D5ED94B3-5AB4-40AB-87B7-38075D81AB83}" destId="{DEF0F402-AD6C-4730-AA40-8EE0FC98C8B7}" srcOrd="2" destOrd="0" presId="urn:microsoft.com/office/officeart/2005/8/layout/radial1"/>
    <dgm:cxn modelId="{AC2A8C40-4476-43EC-B52A-85F9EEBC216B}" type="presParOf" srcId="{D5ED94B3-5AB4-40AB-87B7-38075D81AB83}" destId="{1BE4B1A7-2F9A-45D6-A362-4D3300C0D141}" srcOrd="3" destOrd="0" presId="urn:microsoft.com/office/officeart/2005/8/layout/radial1"/>
    <dgm:cxn modelId="{3CAE6D96-9BFA-4394-A47D-3C0EC836C3BD}" type="presParOf" srcId="{1BE4B1A7-2F9A-45D6-A362-4D3300C0D141}" destId="{E0B45557-66C4-4C64-9AD4-DD8E7219AE7B}" srcOrd="0" destOrd="0" presId="urn:microsoft.com/office/officeart/2005/8/layout/radial1"/>
    <dgm:cxn modelId="{17BF5909-3635-43C0-83C0-511F756A17F1}" type="presParOf" srcId="{D5ED94B3-5AB4-40AB-87B7-38075D81AB83}" destId="{16ACEF0B-F0BF-4855-8E42-AD6DCB66E11A}" srcOrd="4" destOrd="0" presId="urn:microsoft.com/office/officeart/2005/8/layout/radial1"/>
    <dgm:cxn modelId="{20717FDF-E2F9-4FEF-AE99-50343FDE7DEA}" type="presParOf" srcId="{D5ED94B3-5AB4-40AB-87B7-38075D81AB83}" destId="{3ECC2EAA-C1A9-4E05-9CFA-5788F705E5D1}" srcOrd="5" destOrd="0" presId="urn:microsoft.com/office/officeart/2005/8/layout/radial1"/>
    <dgm:cxn modelId="{A2188023-2101-433E-A525-6C6624065FDD}" type="presParOf" srcId="{3ECC2EAA-C1A9-4E05-9CFA-5788F705E5D1}" destId="{D30C71F0-6C3C-4EC4-95DC-14E0F653EDBA}" srcOrd="0" destOrd="0" presId="urn:microsoft.com/office/officeart/2005/8/layout/radial1"/>
    <dgm:cxn modelId="{A28641ED-84A7-40BD-BC18-9409A16F7588}" type="presParOf" srcId="{D5ED94B3-5AB4-40AB-87B7-38075D81AB83}" destId="{7EFF94BA-F462-4BF0-AC0B-05E23C8569A0}" srcOrd="6" destOrd="0" presId="urn:microsoft.com/office/officeart/2005/8/layout/radial1"/>
    <dgm:cxn modelId="{F21CFBA9-A43E-48F5-A565-BC8EF74446CD}" type="presParOf" srcId="{D5ED94B3-5AB4-40AB-87B7-38075D81AB83}" destId="{6C4F31E7-01E7-4AEC-A67D-759A1EE3E301}" srcOrd="7" destOrd="0" presId="urn:microsoft.com/office/officeart/2005/8/layout/radial1"/>
    <dgm:cxn modelId="{FDF99C4E-57AC-4DDD-8DB8-23FD2FFFE0A3}" type="presParOf" srcId="{6C4F31E7-01E7-4AEC-A67D-759A1EE3E301}" destId="{7DF9CA7D-4F60-4B93-8194-8C3E94FFFDB1}" srcOrd="0" destOrd="0" presId="urn:microsoft.com/office/officeart/2005/8/layout/radial1"/>
    <dgm:cxn modelId="{3A9BCA6B-4103-4C0E-9CB7-EAAF02D8FA0C}" type="presParOf" srcId="{D5ED94B3-5AB4-40AB-87B7-38075D81AB83}" destId="{CFD0B8BD-1367-4640-BB6C-A7FB3C494D83}" srcOrd="8" destOrd="0" presId="urn:microsoft.com/office/officeart/2005/8/layout/radial1"/>
    <dgm:cxn modelId="{B0A79FD4-7F9B-4322-BC39-11B2595E3D1D}" type="presParOf" srcId="{D5ED94B3-5AB4-40AB-87B7-38075D81AB83}" destId="{F57AFB96-74C6-4EF6-B8AB-4C58673AE095}" srcOrd="9" destOrd="0" presId="urn:microsoft.com/office/officeart/2005/8/layout/radial1"/>
    <dgm:cxn modelId="{D88DF730-F6CF-4814-8A3C-F58EE1A524E3}" type="presParOf" srcId="{F57AFB96-74C6-4EF6-B8AB-4C58673AE095}" destId="{76BACFB7-2970-44DB-B1C1-20D4F5DDC3C1}" srcOrd="0" destOrd="0" presId="urn:microsoft.com/office/officeart/2005/8/layout/radial1"/>
    <dgm:cxn modelId="{251A2A29-184C-4051-A19F-1FA7D24917FF}" type="presParOf" srcId="{D5ED94B3-5AB4-40AB-87B7-38075D81AB83}" destId="{87C270C3-B047-4919-AE87-B204185B764F}" srcOrd="10" destOrd="0" presId="urn:microsoft.com/office/officeart/2005/8/layout/radial1"/>
    <dgm:cxn modelId="{9D93C307-E1A4-4056-AAF7-65CE3A1574B5}" type="presParOf" srcId="{D5ED94B3-5AB4-40AB-87B7-38075D81AB83}" destId="{5007C094-2965-45FF-AF85-500464907FD8}" srcOrd="11" destOrd="0" presId="urn:microsoft.com/office/officeart/2005/8/layout/radial1"/>
    <dgm:cxn modelId="{09757BCF-A7E2-4D89-A940-E0F0207421ED}" type="presParOf" srcId="{5007C094-2965-45FF-AF85-500464907FD8}" destId="{38DF5500-9577-4360-A5E6-FC92A2343735}" srcOrd="0" destOrd="0" presId="urn:microsoft.com/office/officeart/2005/8/layout/radial1"/>
    <dgm:cxn modelId="{6E4D27B7-5DDA-4953-94D4-47CE5DEF62AB}" type="presParOf" srcId="{D5ED94B3-5AB4-40AB-87B7-38075D81AB83}" destId="{5AD49EDE-7CA7-471C-A2D8-5FB9D5DE1BA8}" srcOrd="12" destOrd="0" presId="urn:microsoft.com/office/officeart/2005/8/layout/radial1"/>
    <dgm:cxn modelId="{D521C947-77DD-45BB-9FDB-8B56D4B53C2F}" type="presParOf" srcId="{D5ED94B3-5AB4-40AB-87B7-38075D81AB83}" destId="{12FEBC24-FFBB-40CB-873A-E86DCEBB3C5E}" srcOrd="13" destOrd="0" presId="urn:microsoft.com/office/officeart/2005/8/layout/radial1"/>
    <dgm:cxn modelId="{4657EFCA-DDE8-4C20-BF5A-58C87F1B6938}" type="presParOf" srcId="{12FEBC24-FFBB-40CB-873A-E86DCEBB3C5E}" destId="{8A70FD01-9F88-4A49-A2A8-A6D654AEADAC}" srcOrd="0" destOrd="0" presId="urn:microsoft.com/office/officeart/2005/8/layout/radial1"/>
    <dgm:cxn modelId="{C72D71A4-6101-4AE9-911B-0A56B5F73FDF}" type="presParOf" srcId="{D5ED94B3-5AB4-40AB-87B7-38075D81AB83}" destId="{7D4423B1-CA70-46AE-9E94-998AD998EB7D}" srcOrd="14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85DB6A-17FA-4E72-B412-478A0A26F0C2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27308D-DB7A-4EB6-9635-F426DC4B4E28}">
      <dgm:prSet phldrT="[Текст]"/>
      <dgm:spPr/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методика оценки качества урока</a:t>
          </a:r>
          <a:endParaRPr lang="ru-RU" b="1" dirty="0">
            <a:solidFill>
              <a:srgbClr val="1106E4"/>
            </a:solidFill>
          </a:endParaRPr>
        </a:p>
      </dgm:t>
    </dgm:pt>
    <dgm:pt modelId="{5D158E13-40EE-40C1-AC2A-7C4A6A4C70FA}" type="parTrans" cxnId="{0E2F5990-4BE9-449B-B1CE-98FADA108EBB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1604158B-E215-4789-9FCD-FCD7C9EA4C92}" type="sibTrans" cxnId="{0E2F5990-4BE9-449B-B1CE-98FADA108EBB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EAF7413C-C7ED-4E4E-9616-A4212B058D68}">
      <dgm:prSet phldrT="[Текст]"/>
      <dgm:spPr/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методика оценки качества деятельности учителя </a:t>
          </a:r>
          <a:endParaRPr lang="ru-RU" b="1" dirty="0">
            <a:solidFill>
              <a:srgbClr val="1106E4"/>
            </a:solidFill>
          </a:endParaRPr>
        </a:p>
      </dgm:t>
    </dgm:pt>
    <dgm:pt modelId="{218B54A4-FFEE-4ED5-ADA1-EE65B9CF59EE}" type="parTrans" cxnId="{98DC3C6C-3B60-4521-B2C7-EE240E364ABB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3B32FB53-8821-4419-9841-C712AEDD9969}" type="sibTrans" cxnId="{98DC3C6C-3B60-4521-B2C7-EE240E364ABB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D17CB736-4F12-4357-8DA5-368EC384659D}">
      <dgm:prSet phldrT="[Текст]"/>
      <dgm:spPr/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методика оценки качества учебной программы</a:t>
          </a:r>
          <a:endParaRPr lang="ru-RU" b="1" dirty="0">
            <a:solidFill>
              <a:srgbClr val="1106E4"/>
            </a:solidFill>
          </a:endParaRPr>
        </a:p>
      </dgm:t>
    </dgm:pt>
    <dgm:pt modelId="{8CF9E85B-F303-4E8A-BF50-ED7713092D31}" type="parTrans" cxnId="{6D66AF69-53B3-44F9-A9D2-6D3C12C26E2A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18D8DA25-FEC4-4071-8E9E-9E0A64A98549}" type="sibTrans" cxnId="{6D66AF69-53B3-44F9-A9D2-6D3C12C26E2A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FC4AA09B-AB88-4C8B-ADE7-766A7FE1CD06}">
      <dgm:prSet/>
      <dgm:spPr/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методика оценки качества деятельности ШМО</a:t>
          </a:r>
          <a:endParaRPr lang="ru-RU" b="1" dirty="0">
            <a:solidFill>
              <a:srgbClr val="1106E4"/>
            </a:solidFill>
          </a:endParaRPr>
        </a:p>
      </dgm:t>
    </dgm:pt>
    <dgm:pt modelId="{17E950B0-CD5A-4120-9531-94B2A4F4C9D8}" type="parTrans" cxnId="{431E4562-C4CC-4D6F-A92F-4416DBC4BE65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CB860C61-0BBB-4F09-9E65-B80EE3E65039}" type="sibTrans" cxnId="{431E4562-C4CC-4D6F-A92F-4416DBC4BE65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A1B17B59-F998-473B-9FC0-45980BA32A8A}">
      <dgm:prSet/>
      <dgm:spPr/>
      <dgm:t>
        <a:bodyPr/>
        <a:lstStyle/>
        <a:p>
          <a:r>
            <a:rPr lang="ru-RU" b="1" dirty="0" smtClean="0">
              <a:solidFill>
                <a:srgbClr val="1106E4"/>
              </a:solidFill>
            </a:rPr>
            <a:t>методика оценки воспитанности учащихся и выпускников</a:t>
          </a:r>
          <a:endParaRPr lang="ru-RU" b="1" dirty="0">
            <a:solidFill>
              <a:srgbClr val="1106E4"/>
            </a:solidFill>
          </a:endParaRPr>
        </a:p>
      </dgm:t>
    </dgm:pt>
    <dgm:pt modelId="{ADD90EC0-5142-4EF0-8A78-32C89331CC6E}" type="parTrans" cxnId="{216915B3-DEE9-48A6-986C-1E18DBA7DF5D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15EB4169-B844-4591-BE65-E3E03F609E3A}" type="sibTrans" cxnId="{216915B3-DEE9-48A6-986C-1E18DBA7DF5D}">
      <dgm:prSet/>
      <dgm:spPr/>
      <dgm:t>
        <a:bodyPr/>
        <a:lstStyle/>
        <a:p>
          <a:endParaRPr lang="ru-RU" b="1">
            <a:solidFill>
              <a:srgbClr val="1106E4"/>
            </a:solidFill>
          </a:endParaRPr>
        </a:p>
      </dgm:t>
    </dgm:pt>
    <dgm:pt modelId="{DE8A9A55-FFDA-4DDF-BF21-FE750816CC87}" type="pres">
      <dgm:prSet presAssocID="{4485DB6A-17FA-4E72-B412-478A0A26F0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039B71-3AF0-4400-BA45-FFEB968D1C10}" type="pres">
      <dgm:prSet presAssocID="{5627308D-DB7A-4EB6-9635-F426DC4B4E28}" presName="parentLin" presStyleCnt="0"/>
      <dgm:spPr/>
    </dgm:pt>
    <dgm:pt modelId="{A9EA49B1-9929-4919-AE71-1278A0654CFF}" type="pres">
      <dgm:prSet presAssocID="{5627308D-DB7A-4EB6-9635-F426DC4B4E28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4560722-548E-4B7C-B485-86AA68B4AC1F}" type="pres">
      <dgm:prSet presAssocID="{5627308D-DB7A-4EB6-9635-F426DC4B4E2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DCB06-C67A-498C-A139-75A5D3D41199}" type="pres">
      <dgm:prSet presAssocID="{5627308D-DB7A-4EB6-9635-F426DC4B4E28}" presName="negativeSpace" presStyleCnt="0"/>
      <dgm:spPr/>
    </dgm:pt>
    <dgm:pt modelId="{80454289-D884-4910-AF58-E64F144A19A6}" type="pres">
      <dgm:prSet presAssocID="{5627308D-DB7A-4EB6-9635-F426DC4B4E28}" presName="childText" presStyleLbl="conFgAcc1" presStyleIdx="0" presStyleCnt="5">
        <dgm:presLayoutVars>
          <dgm:bulletEnabled val="1"/>
        </dgm:presLayoutVars>
      </dgm:prSet>
      <dgm:spPr/>
    </dgm:pt>
    <dgm:pt modelId="{4E812174-F149-4BE2-AB4D-6D090DCCB963}" type="pres">
      <dgm:prSet presAssocID="{1604158B-E215-4789-9FCD-FCD7C9EA4C92}" presName="spaceBetweenRectangles" presStyleCnt="0"/>
      <dgm:spPr/>
    </dgm:pt>
    <dgm:pt modelId="{5D7B2AA5-0C9A-4909-A2A5-765F49ABA022}" type="pres">
      <dgm:prSet presAssocID="{EAF7413C-C7ED-4E4E-9616-A4212B058D68}" presName="parentLin" presStyleCnt="0"/>
      <dgm:spPr/>
    </dgm:pt>
    <dgm:pt modelId="{8225F190-AE33-48DD-B220-907EF575DE06}" type="pres">
      <dgm:prSet presAssocID="{EAF7413C-C7ED-4E4E-9616-A4212B058D68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79BAC63-A7A2-4E3B-867D-B35BE2360259}" type="pres">
      <dgm:prSet presAssocID="{EAF7413C-C7ED-4E4E-9616-A4212B058D6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1A030-12BD-4583-BD34-BCC494342646}" type="pres">
      <dgm:prSet presAssocID="{EAF7413C-C7ED-4E4E-9616-A4212B058D68}" presName="negativeSpace" presStyleCnt="0"/>
      <dgm:spPr/>
    </dgm:pt>
    <dgm:pt modelId="{F66E008F-CBBB-4E72-8D0A-7DAB7A1EF5CF}" type="pres">
      <dgm:prSet presAssocID="{EAF7413C-C7ED-4E4E-9616-A4212B058D68}" presName="childText" presStyleLbl="conFgAcc1" presStyleIdx="1" presStyleCnt="5">
        <dgm:presLayoutVars>
          <dgm:bulletEnabled val="1"/>
        </dgm:presLayoutVars>
      </dgm:prSet>
      <dgm:spPr/>
    </dgm:pt>
    <dgm:pt modelId="{AC5A44BE-6995-4F71-88B7-F0F687353235}" type="pres">
      <dgm:prSet presAssocID="{3B32FB53-8821-4419-9841-C712AEDD9969}" presName="spaceBetweenRectangles" presStyleCnt="0"/>
      <dgm:spPr/>
    </dgm:pt>
    <dgm:pt modelId="{2D93E7DA-5CC8-48AE-B087-56B1C8F9157A}" type="pres">
      <dgm:prSet presAssocID="{D17CB736-4F12-4357-8DA5-368EC384659D}" presName="parentLin" presStyleCnt="0"/>
      <dgm:spPr/>
    </dgm:pt>
    <dgm:pt modelId="{4F4053B0-DDB2-4BB5-AF02-F8D4F89F96BC}" type="pres">
      <dgm:prSet presAssocID="{D17CB736-4F12-4357-8DA5-368EC384659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1AD10C41-E0FE-4F88-A99F-02FA5527E01E}" type="pres">
      <dgm:prSet presAssocID="{D17CB736-4F12-4357-8DA5-368EC384659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E38AB-BD16-4E62-B78E-86A4E8BF9332}" type="pres">
      <dgm:prSet presAssocID="{D17CB736-4F12-4357-8DA5-368EC384659D}" presName="negativeSpace" presStyleCnt="0"/>
      <dgm:spPr/>
    </dgm:pt>
    <dgm:pt modelId="{875CDBAF-34F7-431D-A8BF-DF5CD604045B}" type="pres">
      <dgm:prSet presAssocID="{D17CB736-4F12-4357-8DA5-368EC384659D}" presName="childText" presStyleLbl="conFgAcc1" presStyleIdx="2" presStyleCnt="5">
        <dgm:presLayoutVars>
          <dgm:bulletEnabled val="1"/>
        </dgm:presLayoutVars>
      </dgm:prSet>
      <dgm:spPr/>
    </dgm:pt>
    <dgm:pt modelId="{C2E06D51-423D-408D-9E60-B6C7AC0DF7CB}" type="pres">
      <dgm:prSet presAssocID="{18D8DA25-FEC4-4071-8E9E-9E0A64A98549}" presName="spaceBetweenRectangles" presStyleCnt="0"/>
      <dgm:spPr/>
    </dgm:pt>
    <dgm:pt modelId="{0B838A4F-7099-4600-8742-E525AE7B549B}" type="pres">
      <dgm:prSet presAssocID="{FC4AA09B-AB88-4C8B-ADE7-766A7FE1CD06}" presName="parentLin" presStyleCnt="0"/>
      <dgm:spPr/>
    </dgm:pt>
    <dgm:pt modelId="{5D916F19-24DE-48B2-A9ED-EEA4FA929A28}" type="pres">
      <dgm:prSet presAssocID="{FC4AA09B-AB88-4C8B-ADE7-766A7FE1CD0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95140135-88DA-4D04-A2C2-61BE9C31FD3D}" type="pres">
      <dgm:prSet presAssocID="{FC4AA09B-AB88-4C8B-ADE7-766A7FE1CD0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BE4C3-08A9-4DFA-BD88-CF7CA95EE43D}" type="pres">
      <dgm:prSet presAssocID="{FC4AA09B-AB88-4C8B-ADE7-766A7FE1CD06}" presName="negativeSpace" presStyleCnt="0"/>
      <dgm:spPr/>
    </dgm:pt>
    <dgm:pt modelId="{4AFB0D71-9E9A-4A9D-8C4C-881950F95A55}" type="pres">
      <dgm:prSet presAssocID="{FC4AA09B-AB88-4C8B-ADE7-766A7FE1CD06}" presName="childText" presStyleLbl="conFgAcc1" presStyleIdx="3" presStyleCnt="5">
        <dgm:presLayoutVars>
          <dgm:bulletEnabled val="1"/>
        </dgm:presLayoutVars>
      </dgm:prSet>
      <dgm:spPr/>
    </dgm:pt>
    <dgm:pt modelId="{A09933AE-93AB-4A48-9A84-37622163501D}" type="pres">
      <dgm:prSet presAssocID="{CB860C61-0BBB-4F09-9E65-B80EE3E65039}" presName="spaceBetweenRectangles" presStyleCnt="0"/>
      <dgm:spPr/>
    </dgm:pt>
    <dgm:pt modelId="{2508B719-53CD-4E0B-9DFE-637D38B57A1E}" type="pres">
      <dgm:prSet presAssocID="{A1B17B59-F998-473B-9FC0-45980BA32A8A}" presName="parentLin" presStyleCnt="0"/>
      <dgm:spPr/>
    </dgm:pt>
    <dgm:pt modelId="{1E74DFD0-7497-4640-A972-45361160F2C3}" type="pres">
      <dgm:prSet presAssocID="{A1B17B59-F998-473B-9FC0-45980BA32A8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B565203-1D7A-455D-821D-062B95C6D5BF}" type="pres">
      <dgm:prSet presAssocID="{A1B17B59-F998-473B-9FC0-45980BA32A8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57C4E-88EA-4796-BF2D-30DED5DCA72B}" type="pres">
      <dgm:prSet presAssocID="{A1B17B59-F998-473B-9FC0-45980BA32A8A}" presName="negativeSpace" presStyleCnt="0"/>
      <dgm:spPr/>
    </dgm:pt>
    <dgm:pt modelId="{9B0748FE-3A1C-41D1-9268-2EB707EF4258}" type="pres">
      <dgm:prSet presAssocID="{A1B17B59-F998-473B-9FC0-45980BA32A8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CAB36C1-4908-4766-8EA0-20A4FF771863}" type="presOf" srcId="{5627308D-DB7A-4EB6-9635-F426DC4B4E28}" destId="{A9EA49B1-9929-4919-AE71-1278A0654CFF}" srcOrd="0" destOrd="0" presId="urn:microsoft.com/office/officeart/2005/8/layout/list1"/>
    <dgm:cxn modelId="{6FD71D0E-217B-425C-B05D-67545C9D54FF}" type="presOf" srcId="{FC4AA09B-AB88-4C8B-ADE7-766A7FE1CD06}" destId="{95140135-88DA-4D04-A2C2-61BE9C31FD3D}" srcOrd="1" destOrd="0" presId="urn:microsoft.com/office/officeart/2005/8/layout/list1"/>
    <dgm:cxn modelId="{140A2C84-E7A2-49AA-8798-B782967F1301}" type="presOf" srcId="{EAF7413C-C7ED-4E4E-9616-A4212B058D68}" destId="{8225F190-AE33-48DD-B220-907EF575DE06}" srcOrd="0" destOrd="0" presId="urn:microsoft.com/office/officeart/2005/8/layout/list1"/>
    <dgm:cxn modelId="{98DC3C6C-3B60-4521-B2C7-EE240E364ABB}" srcId="{4485DB6A-17FA-4E72-B412-478A0A26F0C2}" destId="{EAF7413C-C7ED-4E4E-9616-A4212B058D68}" srcOrd="1" destOrd="0" parTransId="{218B54A4-FFEE-4ED5-ADA1-EE65B9CF59EE}" sibTransId="{3B32FB53-8821-4419-9841-C712AEDD9969}"/>
    <dgm:cxn modelId="{E8882FE0-9DC5-4A0B-B299-5C2C359D1156}" type="presOf" srcId="{D17CB736-4F12-4357-8DA5-368EC384659D}" destId="{4F4053B0-DDB2-4BB5-AF02-F8D4F89F96BC}" srcOrd="0" destOrd="0" presId="urn:microsoft.com/office/officeart/2005/8/layout/list1"/>
    <dgm:cxn modelId="{97C96AD9-07A5-4B7D-B2BA-361FFC10B22F}" type="presOf" srcId="{A1B17B59-F998-473B-9FC0-45980BA32A8A}" destId="{6B565203-1D7A-455D-821D-062B95C6D5BF}" srcOrd="1" destOrd="0" presId="urn:microsoft.com/office/officeart/2005/8/layout/list1"/>
    <dgm:cxn modelId="{588ED75A-9A54-4726-AA06-74A914AA30F4}" type="presOf" srcId="{4485DB6A-17FA-4E72-B412-478A0A26F0C2}" destId="{DE8A9A55-FFDA-4DDF-BF21-FE750816CC87}" srcOrd="0" destOrd="0" presId="urn:microsoft.com/office/officeart/2005/8/layout/list1"/>
    <dgm:cxn modelId="{0E2F5990-4BE9-449B-B1CE-98FADA108EBB}" srcId="{4485DB6A-17FA-4E72-B412-478A0A26F0C2}" destId="{5627308D-DB7A-4EB6-9635-F426DC4B4E28}" srcOrd="0" destOrd="0" parTransId="{5D158E13-40EE-40C1-AC2A-7C4A6A4C70FA}" sibTransId="{1604158B-E215-4789-9FCD-FCD7C9EA4C92}"/>
    <dgm:cxn modelId="{F0616D15-539D-4E12-8C6A-A97390C9C523}" type="presOf" srcId="{5627308D-DB7A-4EB6-9635-F426DC4B4E28}" destId="{74560722-548E-4B7C-B485-86AA68B4AC1F}" srcOrd="1" destOrd="0" presId="urn:microsoft.com/office/officeart/2005/8/layout/list1"/>
    <dgm:cxn modelId="{1C6ACE46-274D-4F4F-9E7A-2CDA6CC4FB2C}" type="presOf" srcId="{EAF7413C-C7ED-4E4E-9616-A4212B058D68}" destId="{D79BAC63-A7A2-4E3B-867D-B35BE2360259}" srcOrd="1" destOrd="0" presId="urn:microsoft.com/office/officeart/2005/8/layout/list1"/>
    <dgm:cxn modelId="{216915B3-DEE9-48A6-986C-1E18DBA7DF5D}" srcId="{4485DB6A-17FA-4E72-B412-478A0A26F0C2}" destId="{A1B17B59-F998-473B-9FC0-45980BA32A8A}" srcOrd="4" destOrd="0" parTransId="{ADD90EC0-5142-4EF0-8A78-32C89331CC6E}" sibTransId="{15EB4169-B844-4591-BE65-E3E03F609E3A}"/>
    <dgm:cxn modelId="{7CE20611-42F4-485A-B622-CC86DA3FA7B6}" type="presOf" srcId="{FC4AA09B-AB88-4C8B-ADE7-766A7FE1CD06}" destId="{5D916F19-24DE-48B2-A9ED-EEA4FA929A28}" srcOrd="0" destOrd="0" presId="urn:microsoft.com/office/officeart/2005/8/layout/list1"/>
    <dgm:cxn modelId="{431E4562-C4CC-4D6F-A92F-4416DBC4BE65}" srcId="{4485DB6A-17FA-4E72-B412-478A0A26F0C2}" destId="{FC4AA09B-AB88-4C8B-ADE7-766A7FE1CD06}" srcOrd="3" destOrd="0" parTransId="{17E950B0-CD5A-4120-9531-94B2A4F4C9D8}" sibTransId="{CB860C61-0BBB-4F09-9E65-B80EE3E65039}"/>
    <dgm:cxn modelId="{6D66AF69-53B3-44F9-A9D2-6D3C12C26E2A}" srcId="{4485DB6A-17FA-4E72-B412-478A0A26F0C2}" destId="{D17CB736-4F12-4357-8DA5-368EC384659D}" srcOrd="2" destOrd="0" parTransId="{8CF9E85B-F303-4E8A-BF50-ED7713092D31}" sibTransId="{18D8DA25-FEC4-4071-8E9E-9E0A64A98549}"/>
    <dgm:cxn modelId="{259E9110-C00D-4C04-9613-7C00143D84EE}" type="presOf" srcId="{A1B17B59-F998-473B-9FC0-45980BA32A8A}" destId="{1E74DFD0-7497-4640-A972-45361160F2C3}" srcOrd="0" destOrd="0" presId="urn:microsoft.com/office/officeart/2005/8/layout/list1"/>
    <dgm:cxn modelId="{2563CC2F-544B-4471-901D-F25CF3DBD099}" type="presOf" srcId="{D17CB736-4F12-4357-8DA5-368EC384659D}" destId="{1AD10C41-E0FE-4F88-A99F-02FA5527E01E}" srcOrd="1" destOrd="0" presId="urn:microsoft.com/office/officeart/2005/8/layout/list1"/>
    <dgm:cxn modelId="{BFA3089D-5721-4B6E-BDA2-54DED7607C30}" type="presParOf" srcId="{DE8A9A55-FFDA-4DDF-BF21-FE750816CC87}" destId="{B7039B71-3AF0-4400-BA45-FFEB968D1C10}" srcOrd="0" destOrd="0" presId="urn:microsoft.com/office/officeart/2005/8/layout/list1"/>
    <dgm:cxn modelId="{17121238-89DA-461B-B57D-44B0A7E2F4CA}" type="presParOf" srcId="{B7039B71-3AF0-4400-BA45-FFEB968D1C10}" destId="{A9EA49B1-9929-4919-AE71-1278A0654CFF}" srcOrd="0" destOrd="0" presId="urn:microsoft.com/office/officeart/2005/8/layout/list1"/>
    <dgm:cxn modelId="{1E89D33D-9FB4-4415-BB46-7314A79AE30F}" type="presParOf" srcId="{B7039B71-3AF0-4400-BA45-FFEB968D1C10}" destId="{74560722-548E-4B7C-B485-86AA68B4AC1F}" srcOrd="1" destOrd="0" presId="urn:microsoft.com/office/officeart/2005/8/layout/list1"/>
    <dgm:cxn modelId="{B0AE52B9-17BD-4E79-9778-6FF1061456F4}" type="presParOf" srcId="{DE8A9A55-FFDA-4DDF-BF21-FE750816CC87}" destId="{5C9DCB06-C67A-498C-A139-75A5D3D41199}" srcOrd="1" destOrd="0" presId="urn:microsoft.com/office/officeart/2005/8/layout/list1"/>
    <dgm:cxn modelId="{D7291C3D-815B-4E4A-BC1A-75A90887B5FA}" type="presParOf" srcId="{DE8A9A55-FFDA-4DDF-BF21-FE750816CC87}" destId="{80454289-D884-4910-AF58-E64F144A19A6}" srcOrd="2" destOrd="0" presId="urn:microsoft.com/office/officeart/2005/8/layout/list1"/>
    <dgm:cxn modelId="{18002DD4-C0E2-45CA-A4FB-249F33E648F5}" type="presParOf" srcId="{DE8A9A55-FFDA-4DDF-BF21-FE750816CC87}" destId="{4E812174-F149-4BE2-AB4D-6D090DCCB963}" srcOrd="3" destOrd="0" presId="urn:microsoft.com/office/officeart/2005/8/layout/list1"/>
    <dgm:cxn modelId="{C455AB6B-8D27-4DC5-908E-429C243E770D}" type="presParOf" srcId="{DE8A9A55-FFDA-4DDF-BF21-FE750816CC87}" destId="{5D7B2AA5-0C9A-4909-A2A5-765F49ABA022}" srcOrd="4" destOrd="0" presId="urn:microsoft.com/office/officeart/2005/8/layout/list1"/>
    <dgm:cxn modelId="{E34541D5-7F09-4577-97D2-E0A8EE4D5409}" type="presParOf" srcId="{5D7B2AA5-0C9A-4909-A2A5-765F49ABA022}" destId="{8225F190-AE33-48DD-B220-907EF575DE06}" srcOrd="0" destOrd="0" presId="urn:microsoft.com/office/officeart/2005/8/layout/list1"/>
    <dgm:cxn modelId="{C3D43F53-4D62-496B-A593-827BD82289E7}" type="presParOf" srcId="{5D7B2AA5-0C9A-4909-A2A5-765F49ABA022}" destId="{D79BAC63-A7A2-4E3B-867D-B35BE2360259}" srcOrd="1" destOrd="0" presId="urn:microsoft.com/office/officeart/2005/8/layout/list1"/>
    <dgm:cxn modelId="{29AC19BF-8DB4-45DD-87A4-A9D438B1790F}" type="presParOf" srcId="{DE8A9A55-FFDA-4DDF-BF21-FE750816CC87}" destId="{43D1A030-12BD-4583-BD34-BCC494342646}" srcOrd="5" destOrd="0" presId="urn:microsoft.com/office/officeart/2005/8/layout/list1"/>
    <dgm:cxn modelId="{4A84F8A0-0AEA-4FE2-A4E8-1304C627616A}" type="presParOf" srcId="{DE8A9A55-FFDA-4DDF-BF21-FE750816CC87}" destId="{F66E008F-CBBB-4E72-8D0A-7DAB7A1EF5CF}" srcOrd="6" destOrd="0" presId="urn:microsoft.com/office/officeart/2005/8/layout/list1"/>
    <dgm:cxn modelId="{DAC53FB9-A9A2-44F5-8A9E-85B0DAEF7923}" type="presParOf" srcId="{DE8A9A55-FFDA-4DDF-BF21-FE750816CC87}" destId="{AC5A44BE-6995-4F71-88B7-F0F687353235}" srcOrd="7" destOrd="0" presId="urn:microsoft.com/office/officeart/2005/8/layout/list1"/>
    <dgm:cxn modelId="{29ED36E8-98A3-4198-A8C5-C837F103E3A4}" type="presParOf" srcId="{DE8A9A55-FFDA-4DDF-BF21-FE750816CC87}" destId="{2D93E7DA-5CC8-48AE-B087-56B1C8F9157A}" srcOrd="8" destOrd="0" presId="urn:microsoft.com/office/officeart/2005/8/layout/list1"/>
    <dgm:cxn modelId="{1F627119-5B59-42E3-89C1-4E8083DE1CF9}" type="presParOf" srcId="{2D93E7DA-5CC8-48AE-B087-56B1C8F9157A}" destId="{4F4053B0-DDB2-4BB5-AF02-F8D4F89F96BC}" srcOrd="0" destOrd="0" presId="urn:microsoft.com/office/officeart/2005/8/layout/list1"/>
    <dgm:cxn modelId="{C4C193F1-6C5B-4524-857B-36C2056E5702}" type="presParOf" srcId="{2D93E7DA-5CC8-48AE-B087-56B1C8F9157A}" destId="{1AD10C41-E0FE-4F88-A99F-02FA5527E01E}" srcOrd="1" destOrd="0" presId="urn:microsoft.com/office/officeart/2005/8/layout/list1"/>
    <dgm:cxn modelId="{533EF660-3D7E-4420-9FE1-60DD996C8DD0}" type="presParOf" srcId="{DE8A9A55-FFDA-4DDF-BF21-FE750816CC87}" destId="{82BE38AB-BD16-4E62-B78E-86A4E8BF9332}" srcOrd="9" destOrd="0" presId="urn:microsoft.com/office/officeart/2005/8/layout/list1"/>
    <dgm:cxn modelId="{822DFD98-04F7-4314-8CD4-53CCAA81DAE0}" type="presParOf" srcId="{DE8A9A55-FFDA-4DDF-BF21-FE750816CC87}" destId="{875CDBAF-34F7-431D-A8BF-DF5CD604045B}" srcOrd="10" destOrd="0" presId="urn:microsoft.com/office/officeart/2005/8/layout/list1"/>
    <dgm:cxn modelId="{4785CFF6-DD40-4BAA-B6A7-6D23D5C4B5F6}" type="presParOf" srcId="{DE8A9A55-FFDA-4DDF-BF21-FE750816CC87}" destId="{C2E06D51-423D-408D-9E60-B6C7AC0DF7CB}" srcOrd="11" destOrd="0" presId="urn:microsoft.com/office/officeart/2005/8/layout/list1"/>
    <dgm:cxn modelId="{4AC030DF-5DFE-406C-BC12-538EFD95E768}" type="presParOf" srcId="{DE8A9A55-FFDA-4DDF-BF21-FE750816CC87}" destId="{0B838A4F-7099-4600-8742-E525AE7B549B}" srcOrd="12" destOrd="0" presId="urn:microsoft.com/office/officeart/2005/8/layout/list1"/>
    <dgm:cxn modelId="{7E205861-385D-46FD-A30D-E9451E7135DB}" type="presParOf" srcId="{0B838A4F-7099-4600-8742-E525AE7B549B}" destId="{5D916F19-24DE-48B2-A9ED-EEA4FA929A28}" srcOrd="0" destOrd="0" presId="urn:microsoft.com/office/officeart/2005/8/layout/list1"/>
    <dgm:cxn modelId="{075AC613-1F17-4BA9-8986-217BA095D779}" type="presParOf" srcId="{0B838A4F-7099-4600-8742-E525AE7B549B}" destId="{95140135-88DA-4D04-A2C2-61BE9C31FD3D}" srcOrd="1" destOrd="0" presId="urn:microsoft.com/office/officeart/2005/8/layout/list1"/>
    <dgm:cxn modelId="{3E626CF7-F543-4EC8-8170-9FE159249EBE}" type="presParOf" srcId="{DE8A9A55-FFDA-4DDF-BF21-FE750816CC87}" destId="{A2EBE4C3-08A9-4DFA-BD88-CF7CA95EE43D}" srcOrd="13" destOrd="0" presId="urn:microsoft.com/office/officeart/2005/8/layout/list1"/>
    <dgm:cxn modelId="{30A10A8B-DF57-407C-BA63-5701F8079A08}" type="presParOf" srcId="{DE8A9A55-FFDA-4DDF-BF21-FE750816CC87}" destId="{4AFB0D71-9E9A-4A9D-8C4C-881950F95A55}" srcOrd="14" destOrd="0" presId="urn:microsoft.com/office/officeart/2005/8/layout/list1"/>
    <dgm:cxn modelId="{DF8B80D9-D37C-441D-9776-769D827B82D0}" type="presParOf" srcId="{DE8A9A55-FFDA-4DDF-BF21-FE750816CC87}" destId="{A09933AE-93AB-4A48-9A84-37622163501D}" srcOrd="15" destOrd="0" presId="urn:microsoft.com/office/officeart/2005/8/layout/list1"/>
    <dgm:cxn modelId="{6C23DD49-88DA-4738-A59D-2B89611C1A67}" type="presParOf" srcId="{DE8A9A55-FFDA-4DDF-BF21-FE750816CC87}" destId="{2508B719-53CD-4E0B-9DFE-637D38B57A1E}" srcOrd="16" destOrd="0" presId="urn:microsoft.com/office/officeart/2005/8/layout/list1"/>
    <dgm:cxn modelId="{DC72C7D9-FC76-4988-BB3B-4A4901551155}" type="presParOf" srcId="{2508B719-53CD-4E0B-9DFE-637D38B57A1E}" destId="{1E74DFD0-7497-4640-A972-45361160F2C3}" srcOrd="0" destOrd="0" presId="urn:microsoft.com/office/officeart/2005/8/layout/list1"/>
    <dgm:cxn modelId="{35146534-15B4-4EDB-9640-78432EE0125A}" type="presParOf" srcId="{2508B719-53CD-4E0B-9DFE-637D38B57A1E}" destId="{6B565203-1D7A-455D-821D-062B95C6D5BF}" srcOrd="1" destOrd="0" presId="urn:microsoft.com/office/officeart/2005/8/layout/list1"/>
    <dgm:cxn modelId="{08D95E85-7E87-4322-A120-78C21D086F7A}" type="presParOf" srcId="{DE8A9A55-FFDA-4DDF-BF21-FE750816CC87}" destId="{51157C4E-88EA-4796-BF2D-30DED5DCA72B}" srcOrd="17" destOrd="0" presId="urn:microsoft.com/office/officeart/2005/8/layout/list1"/>
    <dgm:cxn modelId="{C6A4D6CE-0472-4AD1-9FF7-57F74F76B0D7}" type="presParOf" srcId="{DE8A9A55-FFDA-4DDF-BF21-FE750816CC87}" destId="{9B0748FE-3A1C-41D1-9268-2EB707EF4258}" srcOrd="18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D9DA8EC-6E4F-4B08-87AF-23E2F7480E06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E7F6D9-D622-4AE1-89E3-3947FA123CE8}">
      <dgm:prSet phldrT="[Текст]"/>
      <dgm:spPr/>
      <dgm:t>
        <a:bodyPr/>
        <a:lstStyle/>
        <a:p>
          <a:r>
            <a:rPr lang="ru-RU" b="1" cap="none" spc="0" dirty="0" smtClean="0">
              <a:ln>
                <a:prstDash val="solid"/>
              </a:ln>
              <a:solidFill>
                <a:srgbClr val="1106E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rPr>
            <a:t>2 группа</a:t>
          </a:r>
          <a:endParaRPr lang="ru-RU" dirty="0">
            <a:solidFill>
              <a:srgbClr val="1106E4"/>
            </a:solidFill>
          </a:endParaRPr>
        </a:p>
      </dgm:t>
    </dgm:pt>
    <dgm:pt modelId="{D212E89B-AEF9-478D-B3BC-6F1CB3FC48D0}" type="parTrans" cxnId="{68875198-77A5-48C4-A558-6B1CCB2C9DD1}">
      <dgm:prSet/>
      <dgm:spPr/>
      <dgm:t>
        <a:bodyPr/>
        <a:lstStyle/>
        <a:p>
          <a:endParaRPr lang="ru-RU"/>
        </a:p>
      </dgm:t>
    </dgm:pt>
    <dgm:pt modelId="{A702AC4F-1595-4093-9BC0-FCDDF37CF42E}" type="sibTrans" cxnId="{68875198-77A5-48C4-A558-6B1CCB2C9DD1}">
      <dgm:prSet/>
      <dgm:spPr/>
      <dgm:t>
        <a:bodyPr/>
        <a:lstStyle/>
        <a:p>
          <a:endParaRPr lang="ru-RU"/>
        </a:p>
      </dgm:t>
    </dgm:pt>
    <dgm:pt modelId="{3E2CD1B0-C5A3-4AF9-B7E4-D9E4A3401CEE}">
      <dgm:prSet/>
      <dgm:spPr/>
      <dgm:t>
        <a:bodyPr/>
        <a:lstStyle/>
        <a:p>
          <a:r>
            <a:rPr lang="ru-RU" b="1" cap="none" spc="0" dirty="0" smtClean="0">
              <a:ln>
                <a:prstDash val="solid"/>
              </a:ln>
              <a:solidFill>
                <a:srgbClr val="1106E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rPr>
            <a:t>1 группа</a:t>
          </a:r>
          <a:endParaRPr lang="ru-RU" b="1" cap="none" spc="0" dirty="0">
            <a:ln>
              <a:prstDash val="solid"/>
            </a:ln>
            <a:solidFill>
              <a:srgbClr val="1106E4"/>
            </a:solidFill>
            <a:effectLst>
              <a:outerShdw blurRad="88000" dist="50800" dir="5040000" algn="tl">
                <a:schemeClr val="accent4">
                  <a:tint val="80000"/>
                  <a:satMod val="250000"/>
                  <a:alpha val="45000"/>
                </a:schemeClr>
              </a:outerShdw>
            </a:effectLst>
          </a:endParaRPr>
        </a:p>
      </dgm:t>
    </dgm:pt>
    <dgm:pt modelId="{9EC64D37-2FF1-4659-A274-9757F647EBC6}" type="parTrans" cxnId="{CACFD58B-959F-46F7-88F8-7D985CA14022}">
      <dgm:prSet/>
      <dgm:spPr/>
      <dgm:t>
        <a:bodyPr/>
        <a:lstStyle/>
        <a:p>
          <a:endParaRPr lang="ru-RU"/>
        </a:p>
      </dgm:t>
    </dgm:pt>
    <dgm:pt modelId="{F18A4B51-170E-4D29-AE62-11D32D809CAC}" type="sibTrans" cxnId="{CACFD58B-959F-46F7-88F8-7D985CA14022}">
      <dgm:prSet/>
      <dgm:spPr/>
      <dgm:t>
        <a:bodyPr/>
        <a:lstStyle/>
        <a:p>
          <a:endParaRPr lang="ru-RU"/>
        </a:p>
      </dgm:t>
    </dgm:pt>
    <dgm:pt modelId="{54C42069-D744-49AE-8E94-CD09000E5E50}">
      <dgm:prSet custT="1"/>
      <dgm:spPr/>
      <dgm:t>
        <a:bodyPr/>
        <a:lstStyle/>
        <a:p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Процент успеваемости и посещаемости. </a:t>
          </a:r>
          <a:endParaRPr lang="ru-RU" sz="1200" dirty="0">
            <a:solidFill>
              <a:schemeClr val="bg1">
                <a:lumMod val="50000"/>
              </a:schemeClr>
            </a:solidFill>
          </a:endParaRPr>
        </a:p>
      </dgm:t>
    </dgm:pt>
    <dgm:pt modelId="{B913CCC7-7F69-4E84-BE14-B20F6AF91201}" type="parTrans" cxnId="{189E7D78-17F5-4BA2-AC27-A1651EED49FE}">
      <dgm:prSet/>
      <dgm:spPr/>
      <dgm:t>
        <a:bodyPr/>
        <a:lstStyle/>
        <a:p>
          <a:endParaRPr lang="ru-RU"/>
        </a:p>
      </dgm:t>
    </dgm:pt>
    <dgm:pt modelId="{E1327160-53C4-4E98-885D-F4137DAADE1E}" type="sibTrans" cxnId="{189E7D78-17F5-4BA2-AC27-A1651EED49FE}">
      <dgm:prSet/>
      <dgm:spPr/>
      <dgm:t>
        <a:bodyPr/>
        <a:lstStyle/>
        <a:p>
          <a:endParaRPr lang="ru-RU"/>
        </a:p>
      </dgm:t>
    </dgm:pt>
    <dgm:pt modelId="{9A0B0001-A164-4A81-8224-FC854C70620E}">
      <dgm:prSet custT="1"/>
      <dgm:spPr/>
      <dgm:t>
        <a:bodyPr/>
        <a:lstStyle/>
        <a:p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Количество правонарушений, совершенных учащимися. </a:t>
          </a:r>
        </a:p>
      </dgm:t>
    </dgm:pt>
    <dgm:pt modelId="{DDE52173-FD74-41FB-A4E7-F1EA8625C771}" type="parTrans" cxnId="{D6BA9AB3-3FFD-46BD-A36C-1CC7C4B14152}">
      <dgm:prSet/>
      <dgm:spPr/>
      <dgm:t>
        <a:bodyPr/>
        <a:lstStyle/>
        <a:p>
          <a:endParaRPr lang="ru-RU"/>
        </a:p>
      </dgm:t>
    </dgm:pt>
    <dgm:pt modelId="{116726EA-D26D-4A6A-9A45-8E9B430EB484}" type="sibTrans" cxnId="{D6BA9AB3-3FFD-46BD-A36C-1CC7C4B14152}">
      <dgm:prSet/>
      <dgm:spPr/>
      <dgm:t>
        <a:bodyPr/>
        <a:lstStyle/>
        <a:p>
          <a:endParaRPr lang="ru-RU"/>
        </a:p>
      </dgm:t>
    </dgm:pt>
    <dgm:pt modelId="{C74AC5DB-C49F-40B7-8E2A-941DE4527D58}">
      <dgm:prSet custT="1"/>
      <dgm:spPr/>
      <dgm:t>
        <a:bodyPr/>
        <a:lstStyle/>
        <a:p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Количество учащихся класса состоящих на </a:t>
          </a:r>
          <a:r>
            <a:rPr lang="ru-RU" sz="1200" dirty="0" err="1" smtClean="0">
              <a:solidFill>
                <a:schemeClr val="bg1">
                  <a:lumMod val="50000"/>
                </a:schemeClr>
              </a:solidFill>
            </a:rPr>
            <a:t>внутришкольном</a:t>
          </a:r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 учете, на учете в ОППН. </a:t>
          </a:r>
        </a:p>
      </dgm:t>
    </dgm:pt>
    <dgm:pt modelId="{FBA7BD3E-8257-4AC6-94EE-6928148CA738}" type="parTrans" cxnId="{09574C7F-D772-426E-A1CA-6E4430BAD1E6}">
      <dgm:prSet/>
      <dgm:spPr/>
      <dgm:t>
        <a:bodyPr/>
        <a:lstStyle/>
        <a:p>
          <a:endParaRPr lang="ru-RU"/>
        </a:p>
      </dgm:t>
    </dgm:pt>
    <dgm:pt modelId="{753C0667-D2AF-4760-AAD5-1E43DFE61363}" type="sibTrans" cxnId="{09574C7F-D772-426E-A1CA-6E4430BAD1E6}">
      <dgm:prSet/>
      <dgm:spPr/>
      <dgm:t>
        <a:bodyPr/>
        <a:lstStyle/>
        <a:p>
          <a:endParaRPr lang="ru-RU"/>
        </a:p>
      </dgm:t>
    </dgm:pt>
    <dgm:pt modelId="{8E3A4934-7641-4297-BF8B-93AE0CDBDA6C}">
      <dgm:prSet custT="1"/>
      <dgm:spPr/>
      <dgm:t>
        <a:bodyPr/>
        <a:lstStyle/>
        <a:p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Участие (результаты) учащихся в школьных, районных, городских и российских конкурсах и проектах. </a:t>
          </a:r>
        </a:p>
      </dgm:t>
    </dgm:pt>
    <dgm:pt modelId="{85FD551E-8D04-4DFC-95BB-123C5C92547E}" type="parTrans" cxnId="{51D3043B-144E-4BC8-8125-C0C29EC52B9B}">
      <dgm:prSet/>
      <dgm:spPr/>
      <dgm:t>
        <a:bodyPr/>
        <a:lstStyle/>
        <a:p>
          <a:endParaRPr lang="ru-RU"/>
        </a:p>
      </dgm:t>
    </dgm:pt>
    <dgm:pt modelId="{0017E48C-A2A4-4CA1-8FC1-8A41332F11CD}" type="sibTrans" cxnId="{51D3043B-144E-4BC8-8125-C0C29EC52B9B}">
      <dgm:prSet/>
      <dgm:spPr/>
      <dgm:t>
        <a:bodyPr/>
        <a:lstStyle/>
        <a:p>
          <a:endParaRPr lang="ru-RU"/>
        </a:p>
      </dgm:t>
    </dgm:pt>
    <dgm:pt modelId="{4849EE3A-43AE-4660-A8E3-E7E295098033}">
      <dgm:prSet custT="1"/>
      <dgm:spPr/>
      <dgm:t>
        <a:bodyPr/>
        <a:lstStyle/>
        <a:p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Процент охвата учащихся горячим питанием. </a:t>
          </a:r>
        </a:p>
      </dgm:t>
    </dgm:pt>
    <dgm:pt modelId="{20DD02AA-3A28-410A-9945-0605BF0B9332}" type="parTrans" cxnId="{9EEB04B1-3378-41A9-8A86-DB041B3A5705}">
      <dgm:prSet/>
      <dgm:spPr/>
      <dgm:t>
        <a:bodyPr/>
        <a:lstStyle/>
        <a:p>
          <a:endParaRPr lang="ru-RU"/>
        </a:p>
      </dgm:t>
    </dgm:pt>
    <dgm:pt modelId="{1CF447E7-E9AF-4C3D-AE9B-721113145058}" type="sibTrans" cxnId="{9EEB04B1-3378-41A9-8A86-DB041B3A5705}">
      <dgm:prSet/>
      <dgm:spPr/>
      <dgm:t>
        <a:bodyPr/>
        <a:lstStyle/>
        <a:p>
          <a:endParaRPr lang="ru-RU"/>
        </a:p>
      </dgm:t>
    </dgm:pt>
    <dgm:pt modelId="{83F0C937-C10C-4E68-9D33-CA66FBF1886F}">
      <dgm:prSet custT="1"/>
      <dgm:spPr/>
      <dgm:t>
        <a:bodyPr/>
        <a:lstStyle/>
        <a:p>
          <a:r>
            <a:rPr lang="ru-RU" sz="1200" dirty="0" smtClean="0">
              <a:solidFill>
                <a:schemeClr val="bg1">
                  <a:lumMod val="50000"/>
                </a:schemeClr>
              </a:solidFill>
            </a:rPr>
            <a:t>Количество конфликтных ситуаций (с родителями, среди учащихся, с учителями).</a:t>
          </a:r>
          <a:endParaRPr lang="ru-RU" sz="1200" dirty="0">
            <a:solidFill>
              <a:schemeClr val="bg1">
                <a:lumMod val="50000"/>
              </a:schemeClr>
            </a:solidFill>
          </a:endParaRPr>
        </a:p>
      </dgm:t>
    </dgm:pt>
    <dgm:pt modelId="{FD83BB60-0FC1-4024-92B1-5AE0705DB00D}" type="parTrans" cxnId="{9935828D-1B5F-425F-9435-B9042A16AF61}">
      <dgm:prSet/>
      <dgm:spPr/>
      <dgm:t>
        <a:bodyPr/>
        <a:lstStyle/>
        <a:p>
          <a:endParaRPr lang="ru-RU"/>
        </a:p>
      </dgm:t>
    </dgm:pt>
    <dgm:pt modelId="{575D14B5-494C-43E5-8DB3-793893143771}" type="sibTrans" cxnId="{9935828D-1B5F-425F-9435-B9042A16AF61}">
      <dgm:prSet/>
      <dgm:spPr/>
      <dgm:t>
        <a:bodyPr/>
        <a:lstStyle/>
        <a:p>
          <a:endParaRPr lang="ru-RU"/>
        </a:p>
      </dgm:t>
    </dgm:pt>
    <dgm:pt modelId="{1C4BEAB6-289A-4824-A758-96B9443E36C3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50000"/>
                </a:schemeClr>
              </a:solidFill>
            </a:rPr>
            <a:t>диагностика уровня развития классного коллектива (Социометрия); </a:t>
          </a:r>
          <a:endParaRPr lang="ru-RU" dirty="0">
            <a:solidFill>
              <a:schemeClr val="bg1">
                <a:lumMod val="50000"/>
              </a:schemeClr>
            </a:solidFill>
          </a:endParaRPr>
        </a:p>
      </dgm:t>
    </dgm:pt>
    <dgm:pt modelId="{A4FBF509-A60D-4E46-878F-E3AA591E88C1}" type="parTrans" cxnId="{244D84E4-CC0A-4A48-AB5F-A093757135EB}">
      <dgm:prSet/>
      <dgm:spPr/>
      <dgm:t>
        <a:bodyPr/>
        <a:lstStyle/>
        <a:p>
          <a:endParaRPr lang="ru-RU"/>
        </a:p>
      </dgm:t>
    </dgm:pt>
    <dgm:pt modelId="{44EF80C5-BAD0-4E9B-BF04-26739D2AA9E2}" type="sibTrans" cxnId="{244D84E4-CC0A-4A48-AB5F-A093757135EB}">
      <dgm:prSet/>
      <dgm:spPr/>
      <dgm:t>
        <a:bodyPr/>
        <a:lstStyle/>
        <a:p>
          <a:endParaRPr lang="ru-RU"/>
        </a:p>
      </dgm:t>
    </dgm:pt>
    <dgm:pt modelId="{5A2F7288-66AC-4B15-A538-8C776D96CF17}">
      <dgm:prSet/>
      <dgm:spPr/>
      <dgm:t>
        <a:bodyPr/>
        <a:lstStyle/>
        <a:p>
          <a:r>
            <a:rPr lang="ru-RU" dirty="0" smtClean="0">
              <a:solidFill>
                <a:schemeClr val="bg1">
                  <a:lumMod val="50000"/>
                </a:schemeClr>
              </a:solidFill>
            </a:rPr>
            <a:t>уровень воспитания ученика, класса и гимназии в целом (Уровень воспитанности); </a:t>
          </a:r>
        </a:p>
      </dgm:t>
    </dgm:pt>
    <dgm:pt modelId="{6CE033C2-04C8-4336-8E65-29BFA1D46198}" type="parTrans" cxnId="{E0284333-8FAE-47D1-AEEC-556811EBF328}">
      <dgm:prSet/>
      <dgm:spPr/>
      <dgm:t>
        <a:bodyPr/>
        <a:lstStyle/>
        <a:p>
          <a:endParaRPr lang="ru-RU"/>
        </a:p>
      </dgm:t>
    </dgm:pt>
    <dgm:pt modelId="{3DE3A16C-70E4-44DE-908C-496A08E3D8AD}" type="sibTrans" cxnId="{E0284333-8FAE-47D1-AEEC-556811EBF328}">
      <dgm:prSet/>
      <dgm:spPr/>
      <dgm:t>
        <a:bodyPr/>
        <a:lstStyle/>
        <a:p>
          <a:endParaRPr lang="ru-RU"/>
        </a:p>
      </dgm:t>
    </dgm:pt>
    <dgm:pt modelId="{7857E42D-D69C-4FF8-A5AC-D065F4BC87BB}">
      <dgm:prSet/>
      <dgm:spPr/>
      <dgm:t>
        <a:bodyPr/>
        <a:lstStyle/>
        <a:p>
          <a:r>
            <a:rPr lang="ru-RU" dirty="0" smtClean="0">
              <a:solidFill>
                <a:schemeClr val="bg1">
                  <a:lumMod val="50000"/>
                </a:schemeClr>
              </a:solidFill>
            </a:rPr>
            <a:t>эмоционального настроя класса (“Психологический климат в классе”) </a:t>
          </a:r>
        </a:p>
      </dgm:t>
    </dgm:pt>
    <dgm:pt modelId="{FB6A4A11-E550-48D8-ACCC-03FCF2CE5997}" type="parTrans" cxnId="{C662EBF8-5386-47C1-BCCD-3644C81E26A0}">
      <dgm:prSet/>
      <dgm:spPr/>
      <dgm:t>
        <a:bodyPr/>
        <a:lstStyle/>
        <a:p>
          <a:endParaRPr lang="ru-RU"/>
        </a:p>
      </dgm:t>
    </dgm:pt>
    <dgm:pt modelId="{62BBF3F9-6F09-4DC2-9F33-59DE207F7128}" type="sibTrans" cxnId="{C662EBF8-5386-47C1-BCCD-3644C81E26A0}">
      <dgm:prSet/>
      <dgm:spPr/>
      <dgm:t>
        <a:bodyPr/>
        <a:lstStyle/>
        <a:p>
          <a:endParaRPr lang="ru-RU"/>
        </a:p>
      </dgm:t>
    </dgm:pt>
    <dgm:pt modelId="{32781E4B-8CE2-4A03-8595-82EDB85D3A07}">
      <dgm:prSet/>
      <dgm:spPr/>
      <dgm:t>
        <a:bodyPr/>
        <a:lstStyle/>
        <a:p>
          <a:r>
            <a:rPr lang="ru-RU" dirty="0" smtClean="0">
              <a:solidFill>
                <a:schemeClr val="bg1">
                  <a:lumMod val="50000"/>
                </a:schemeClr>
              </a:solidFill>
            </a:rPr>
            <a:t>а также диагностики, входящие в мониторинг программ, работающих в школе ("Одаренные дети", "</a:t>
          </a:r>
          <a:r>
            <a:rPr lang="ru-RU" dirty="0" err="1" smtClean="0">
              <a:solidFill>
                <a:schemeClr val="bg1">
                  <a:lumMod val="50000"/>
                </a:schemeClr>
              </a:solidFill>
            </a:rPr>
            <a:t>Здоровьесберегающая</a:t>
          </a:r>
          <a:r>
            <a:rPr lang="ru-RU" dirty="0" smtClean="0">
              <a:solidFill>
                <a:schemeClr val="bg1">
                  <a:lumMod val="50000"/>
                </a:schemeClr>
              </a:solidFill>
            </a:rPr>
            <a:t> педагогика как основа педагогической деятельности современного ОУ", компьютеризации)</a:t>
          </a:r>
        </a:p>
      </dgm:t>
    </dgm:pt>
    <dgm:pt modelId="{4E98A63C-B046-40CA-BE48-52B4994B5A1B}" type="parTrans" cxnId="{930D20DE-923D-4DFB-AAB2-1B1E5CFD3768}">
      <dgm:prSet/>
      <dgm:spPr/>
      <dgm:t>
        <a:bodyPr/>
        <a:lstStyle/>
        <a:p>
          <a:endParaRPr lang="ru-RU"/>
        </a:p>
      </dgm:t>
    </dgm:pt>
    <dgm:pt modelId="{9A0FF216-20B5-4640-BB68-80573807F76E}" type="sibTrans" cxnId="{930D20DE-923D-4DFB-AAB2-1B1E5CFD3768}">
      <dgm:prSet/>
      <dgm:spPr/>
      <dgm:t>
        <a:bodyPr/>
        <a:lstStyle/>
        <a:p>
          <a:endParaRPr lang="ru-RU"/>
        </a:p>
      </dgm:t>
    </dgm:pt>
    <dgm:pt modelId="{A9EF3868-A32B-4540-906B-F8F2D9CBF9A2}" type="pres">
      <dgm:prSet presAssocID="{AD9DA8EC-6E4F-4B08-87AF-23E2F7480E0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8A746A-FE42-485C-B92C-F9ACABD6A6CB}" type="pres">
      <dgm:prSet presAssocID="{3E2CD1B0-C5A3-4AF9-B7E4-D9E4A3401CEE}" presName="linNode" presStyleCnt="0"/>
      <dgm:spPr/>
    </dgm:pt>
    <dgm:pt modelId="{63C29B09-52F9-4E77-B5E8-35F467CC350A}" type="pres">
      <dgm:prSet presAssocID="{3E2CD1B0-C5A3-4AF9-B7E4-D9E4A3401CE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ECB11-7FE5-4D91-810E-7DEEDFBD010E}" type="pres">
      <dgm:prSet presAssocID="{3E2CD1B0-C5A3-4AF9-B7E4-D9E4A3401CEE}" presName="childShp" presStyleLbl="bgAccFollowNode1" presStyleIdx="0" presStyleCnt="2" custScaleY="132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373D04-FEDD-4C30-9B23-833B69113428}" type="pres">
      <dgm:prSet presAssocID="{F18A4B51-170E-4D29-AE62-11D32D809CAC}" presName="spacing" presStyleCnt="0"/>
      <dgm:spPr/>
    </dgm:pt>
    <dgm:pt modelId="{85C2B23E-647E-4C0C-A3E9-0A081BBE28F6}" type="pres">
      <dgm:prSet presAssocID="{28E7F6D9-D622-4AE1-89E3-3947FA123CE8}" presName="linNode" presStyleCnt="0"/>
      <dgm:spPr/>
    </dgm:pt>
    <dgm:pt modelId="{F1E00580-64CE-45F1-B8CD-2F2C3F6D8DD8}" type="pres">
      <dgm:prSet presAssocID="{28E7F6D9-D622-4AE1-89E3-3947FA123CE8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0DB25-B4F5-4777-B643-F6077629C0D4}" type="pres">
      <dgm:prSet presAssocID="{28E7F6D9-D622-4AE1-89E3-3947FA123CE8}" presName="childShp" presStyleLbl="bgAccFollowNode1" presStyleIdx="1" presStyleCnt="2" custScaleY="122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6338F0-EDA2-4550-A1AE-A365D7C7494D}" type="presOf" srcId="{83F0C937-C10C-4E68-9D33-CA66FBF1886F}" destId="{57BECB11-7FE5-4D91-810E-7DEEDFBD010E}" srcOrd="0" destOrd="5" presId="urn:microsoft.com/office/officeart/2005/8/layout/vList6"/>
    <dgm:cxn modelId="{A22F1621-1D68-4134-82DC-B041D3750416}" type="presOf" srcId="{3E2CD1B0-C5A3-4AF9-B7E4-D9E4A3401CEE}" destId="{63C29B09-52F9-4E77-B5E8-35F467CC350A}" srcOrd="0" destOrd="0" presId="urn:microsoft.com/office/officeart/2005/8/layout/vList6"/>
    <dgm:cxn modelId="{CACFD58B-959F-46F7-88F8-7D985CA14022}" srcId="{AD9DA8EC-6E4F-4B08-87AF-23E2F7480E06}" destId="{3E2CD1B0-C5A3-4AF9-B7E4-D9E4A3401CEE}" srcOrd="0" destOrd="0" parTransId="{9EC64D37-2FF1-4659-A274-9757F647EBC6}" sibTransId="{F18A4B51-170E-4D29-AE62-11D32D809CAC}"/>
    <dgm:cxn modelId="{D6BA9AB3-3FFD-46BD-A36C-1CC7C4B14152}" srcId="{3E2CD1B0-C5A3-4AF9-B7E4-D9E4A3401CEE}" destId="{9A0B0001-A164-4A81-8224-FC854C70620E}" srcOrd="1" destOrd="0" parTransId="{DDE52173-FD74-41FB-A4E7-F1EA8625C771}" sibTransId="{116726EA-D26D-4A6A-9A45-8E9B430EB484}"/>
    <dgm:cxn modelId="{63B2CCE5-EECB-4B3B-86C6-0B306DAB12BA}" type="presOf" srcId="{28E7F6D9-D622-4AE1-89E3-3947FA123CE8}" destId="{F1E00580-64CE-45F1-B8CD-2F2C3F6D8DD8}" srcOrd="0" destOrd="0" presId="urn:microsoft.com/office/officeart/2005/8/layout/vList6"/>
    <dgm:cxn modelId="{9EEB04B1-3378-41A9-8A86-DB041B3A5705}" srcId="{3E2CD1B0-C5A3-4AF9-B7E4-D9E4A3401CEE}" destId="{4849EE3A-43AE-4660-A8E3-E7E295098033}" srcOrd="4" destOrd="0" parTransId="{20DD02AA-3A28-410A-9945-0605BF0B9332}" sibTransId="{1CF447E7-E9AF-4C3D-AE9B-721113145058}"/>
    <dgm:cxn modelId="{9935828D-1B5F-425F-9435-B9042A16AF61}" srcId="{3E2CD1B0-C5A3-4AF9-B7E4-D9E4A3401CEE}" destId="{83F0C937-C10C-4E68-9D33-CA66FBF1886F}" srcOrd="5" destOrd="0" parTransId="{FD83BB60-0FC1-4024-92B1-5AE0705DB00D}" sibTransId="{575D14B5-494C-43E5-8DB3-793893143771}"/>
    <dgm:cxn modelId="{189E7D78-17F5-4BA2-AC27-A1651EED49FE}" srcId="{3E2CD1B0-C5A3-4AF9-B7E4-D9E4A3401CEE}" destId="{54C42069-D744-49AE-8E94-CD09000E5E50}" srcOrd="0" destOrd="0" parTransId="{B913CCC7-7F69-4E84-BE14-B20F6AF91201}" sibTransId="{E1327160-53C4-4E98-885D-F4137DAADE1E}"/>
    <dgm:cxn modelId="{851EC9D1-038C-4BBF-BEBB-221089ED79FD}" type="presOf" srcId="{5A2F7288-66AC-4B15-A538-8C776D96CF17}" destId="{1010DB25-B4F5-4777-B643-F6077629C0D4}" srcOrd="0" destOrd="1" presId="urn:microsoft.com/office/officeart/2005/8/layout/vList6"/>
    <dgm:cxn modelId="{930D20DE-923D-4DFB-AAB2-1B1E5CFD3768}" srcId="{28E7F6D9-D622-4AE1-89E3-3947FA123CE8}" destId="{32781E4B-8CE2-4A03-8595-82EDB85D3A07}" srcOrd="3" destOrd="0" parTransId="{4E98A63C-B046-40CA-BE48-52B4994B5A1B}" sibTransId="{9A0FF216-20B5-4640-BB68-80573807F76E}"/>
    <dgm:cxn modelId="{68875198-77A5-48C4-A558-6B1CCB2C9DD1}" srcId="{AD9DA8EC-6E4F-4B08-87AF-23E2F7480E06}" destId="{28E7F6D9-D622-4AE1-89E3-3947FA123CE8}" srcOrd="1" destOrd="0" parTransId="{D212E89B-AEF9-478D-B3BC-6F1CB3FC48D0}" sibTransId="{A702AC4F-1595-4093-9BC0-FCDDF37CF42E}"/>
    <dgm:cxn modelId="{09574C7F-D772-426E-A1CA-6E4430BAD1E6}" srcId="{3E2CD1B0-C5A3-4AF9-B7E4-D9E4A3401CEE}" destId="{C74AC5DB-C49F-40B7-8E2A-941DE4527D58}" srcOrd="2" destOrd="0" parTransId="{FBA7BD3E-8257-4AC6-94EE-6928148CA738}" sibTransId="{753C0667-D2AF-4760-AAD5-1E43DFE61363}"/>
    <dgm:cxn modelId="{55FB5FC5-3154-4B2F-91BC-5D44D968605F}" type="presOf" srcId="{C74AC5DB-C49F-40B7-8E2A-941DE4527D58}" destId="{57BECB11-7FE5-4D91-810E-7DEEDFBD010E}" srcOrd="0" destOrd="2" presId="urn:microsoft.com/office/officeart/2005/8/layout/vList6"/>
    <dgm:cxn modelId="{FA293D26-FE5A-4372-897F-A02B4089C6AB}" type="presOf" srcId="{AD9DA8EC-6E4F-4B08-87AF-23E2F7480E06}" destId="{A9EF3868-A32B-4540-906B-F8F2D9CBF9A2}" srcOrd="0" destOrd="0" presId="urn:microsoft.com/office/officeart/2005/8/layout/vList6"/>
    <dgm:cxn modelId="{E0284333-8FAE-47D1-AEEC-556811EBF328}" srcId="{28E7F6D9-D622-4AE1-89E3-3947FA123CE8}" destId="{5A2F7288-66AC-4B15-A538-8C776D96CF17}" srcOrd="1" destOrd="0" parTransId="{6CE033C2-04C8-4336-8E65-29BFA1D46198}" sibTransId="{3DE3A16C-70E4-44DE-908C-496A08E3D8AD}"/>
    <dgm:cxn modelId="{244D84E4-CC0A-4A48-AB5F-A093757135EB}" srcId="{28E7F6D9-D622-4AE1-89E3-3947FA123CE8}" destId="{1C4BEAB6-289A-4824-A758-96B9443E36C3}" srcOrd="0" destOrd="0" parTransId="{A4FBF509-A60D-4E46-878F-E3AA591E88C1}" sibTransId="{44EF80C5-BAD0-4E9B-BF04-26739D2AA9E2}"/>
    <dgm:cxn modelId="{C662EBF8-5386-47C1-BCCD-3644C81E26A0}" srcId="{28E7F6D9-D622-4AE1-89E3-3947FA123CE8}" destId="{7857E42D-D69C-4FF8-A5AC-D065F4BC87BB}" srcOrd="2" destOrd="0" parTransId="{FB6A4A11-E550-48D8-ACCC-03FCF2CE5997}" sibTransId="{62BBF3F9-6F09-4DC2-9F33-59DE207F7128}"/>
    <dgm:cxn modelId="{51D3043B-144E-4BC8-8125-C0C29EC52B9B}" srcId="{3E2CD1B0-C5A3-4AF9-B7E4-D9E4A3401CEE}" destId="{8E3A4934-7641-4297-BF8B-93AE0CDBDA6C}" srcOrd="3" destOrd="0" parTransId="{85FD551E-8D04-4DFC-95BB-123C5C92547E}" sibTransId="{0017E48C-A2A4-4CA1-8FC1-8A41332F11CD}"/>
    <dgm:cxn modelId="{A2F93D34-2FEC-4359-A402-D79C6C62BB55}" type="presOf" srcId="{7857E42D-D69C-4FF8-A5AC-D065F4BC87BB}" destId="{1010DB25-B4F5-4777-B643-F6077629C0D4}" srcOrd="0" destOrd="2" presId="urn:microsoft.com/office/officeart/2005/8/layout/vList6"/>
    <dgm:cxn modelId="{C52BE838-3639-4484-81DA-D50309E5EE27}" type="presOf" srcId="{4849EE3A-43AE-4660-A8E3-E7E295098033}" destId="{57BECB11-7FE5-4D91-810E-7DEEDFBD010E}" srcOrd="0" destOrd="4" presId="urn:microsoft.com/office/officeart/2005/8/layout/vList6"/>
    <dgm:cxn modelId="{3D454C06-9D0A-4779-B299-8D4D8682107B}" type="presOf" srcId="{54C42069-D744-49AE-8E94-CD09000E5E50}" destId="{57BECB11-7FE5-4D91-810E-7DEEDFBD010E}" srcOrd="0" destOrd="0" presId="urn:microsoft.com/office/officeart/2005/8/layout/vList6"/>
    <dgm:cxn modelId="{7D0528A7-8E9E-472D-8F5B-14A297DD4432}" type="presOf" srcId="{8E3A4934-7641-4297-BF8B-93AE0CDBDA6C}" destId="{57BECB11-7FE5-4D91-810E-7DEEDFBD010E}" srcOrd="0" destOrd="3" presId="urn:microsoft.com/office/officeart/2005/8/layout/vList6"/>
    <dgm:cxn modelId="{0B6E390E-BCFB-4685-9B3A-BF81A98CE32B}" type="presOf" srcId="{32781E4B-8CE2-4A03-8595-82EDB85D3A07}" destId="{1010DB25-B4F5-4777-B643-F6077629C0D4}" srcOrd="0" destOrd="3" presId="urn:microsoft.com/office/officeart/2005/8/layout/vList6"/>
    <dgm:cxn modelId="{6E6839DD-4A1D-4EC1-819E-4B38024DBF1A}" type="presOf" srcId="{1C4BEAB6-289A-4824-A758-96B9443E36C3}" destId="{1010DB25-B4F5-4777-B643-F6077629C0D4}" srcOrd="0" destOrd="0" presId="urn:microsoft.com/office/officeart/2005/8/layout/vList6"/>
    <dgm:cxn modelId="{8C0876A2-C3E1-4DFF-9413-0503412EC13A}" type="presOf" srcId="{9A0B0001-A164-4A81-8224-FC854C70620E}" destId="{57BECB11-7FE5-4D91-810E-7DEEDFBD010E}" srcOrd="0" destOrd="1" presId="urn:microsoft.com/office/officeart/2005/8/layout/vList6"/>
    <dgm:cxn modelId="{7ACA8F04-8473-42A2-9A0F-13DD3D02D239}" type="presParOf" srcId="{A9EF3868-A32B-4540-906B-F8F2D9CBF9A2}" destId="{AA8A746A-FE42-485C-B92C-F9ACABD6A6CB}" srcOrd="0" destOrd="0" presId="urn:microsoft.com/office/officeart/2005/8/layout/vList6"/>
    <dgm:cxn modelId="{5D49D02E-5174-4FFC-B495-4BE4B85839DF}" type="presParOf" srcId="{AA8A746A-FE42-485C-B92C-F9ACABD6A6CB}" destId="{63C29B09-52F9-4E77-B5E8-35F467CC350A}" srcOrd="0" destOrd="0" presId="urn:microsoft.com/office/officeart/2005/8/layout/vList6"/>
    <dgm:cxn modelId="{E3C0CE71-90AE-4986-BAF7-CBDBAA9A450F}" type="presParOf" srcId="{AA8A746A-FE42-485C-B92C-F9ACABD6A6CB}" destId="{57BECB11-7FE5-4D91-810E-7DEEDFBD010E}" srcOrd="1" destOrd="0" presId="urn:microsoft.com/office/officeart/2005/8/layout/vList6"/>
    <dgm:cxn modelId="{D80D02E3-1F75-49C2-B53B-7F1B761A69C6}" type="presParOf" srcId="{A9EF3868-A32B-4540-906B-F8F2D9CBF9A2}" destId="{4B373D04-FEDD-4C30-9B23-833B69113428}" srcOrd="1" destOrd="0" presId="urn:microsoft.com/office/officeart/2005/8/layout/vList6"/>
    <dgm:cxn modelId="{542B1841-8427-4D88-9037-D9428DF63D40}" type="presParOf" srcId="{A9EF3868-A32B-4540-906B-F8F2D9CBF9A2}" destId="{85C2B23E-647E-4C0C-A3E9-0A081BBE28F6}" srcOrd="2" destOrd="0" presId="urn:microsoft.com/office/officeart/2005/8/layout/vList6"/>
    <dgm:cxn modelId="{FD28CFDC-CBDE-43EA-BAEA-B1E0D085D9D6}" type="presParOf" srcId="{85C2B23E-647E-4C0C-A3E9-0A081BBE28F6}" destId="{F1E00580-64CE-45F1-B8CD-2F2C3F6D8DD8}" srcOrd="0" destOrd="0" presId="urn:microsoft.com/office/officeart/2005/8/layout/vList6"/>
    <dgm:cxn modelId="{21459576-E092-4567-B6E9-7C0EA42DC3C0}" type="presParOf" srcId="{85C2B23E-647E-4C0C-A3E9-0A081BBE28F6}" destId="{1010DB25-B4F5-4777-B643-F6077629C0D4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7034C1-5EA8-48C7-99E0-3DA4588563D8}">
      <dsp:nvSpPr>
        <dsp:cNvPr id="0" name=""/>
        <dsp:cNvSpPr/>
      </dsp:nvSpPr>
      <dsp:spPr>
        <a:xfrm>
          <a:off x="7062520" y="3077181"/>
          <a:ext cx="91440" cy="5552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527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2C70D-1B53-448B-8586-DC19973E8E86}">
      <dsp:nvSpPr>
        <dsp:cNvPr id="0" name=""/>
        <dsp:cNvSpPr/>
      </dsp:nvSpPr>
      <dsp:spPr>
        <a:xfrm>
          <a:off x="4099116" y="1309517"/>
          <a:ext cx="3009124" cy="555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8406"/>
              </a:lnTo>
              <a:lnTo>
                <a:pt x="3009124" y="378406"/>
              </a:lnTo>
              <a:lnTo>
                <a:pt x="3009124" y="5552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7EC6E-30F7-47F3-952C-A8DF399B3384}">
      <dsp:nvSpPr>
        <dsp:cNvPr id="0" name=""/>
        <dsp:cNvSpPr/>
      </dsp:nvSpPr>
      <dsp:spPr>
        <a:xfrm>
          <a:off x="3116062" y="3172547"/>
          <a:ext cx="1200528" cy="406494"/>
        </a:xfrm>
        <a:custGeom>
          <a:avLst/>
          <a:gdLst/>
          <a:ahLst/>
          <a:cxnLst/>
          <a:rect l="0" t="0" r="0" b="0"/>
          <a:pathLst>
            <a:path>
              <a:moveTo>
                <a:pt x="1200528" y="0"/>
              </a:moveTo>
              <a:lnTo>
                <a:pt x="1200528" y="229622"/>
              </a:lnTo>
              <a:lnTo>
                <a:pt x="0" y="229622"/>
              </a:lnTo>
              <a:lnTo>
                <a:pt x="0" y="40649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C1E4B-BD36-441F-A9AB-10A954803AB0}">
      <dsp:nvSpPr>
        <dsp:cNvPr id="0" name=""/>
        <dsp:cNvSpPr/>
      </dsp:nvSpPr>
      <dsp:spPr>
        <a:xfrm>
          <a:off x="4099116" y="1309517"/>
          <a:ext cx="217475" cy="65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772"/>
              </a:lnTo>
              <a:lnTo>
                <a:pt x="217475" y="473772"/>
              </a:lnTo>
              <a:lnTo>
                <a:pt x="217475" y="65064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DCF9B-FC43-4C91-B799-989C3D0E930A}">
      <dsp:nvSpPr>
        <dsp:cNvPr id="0" name=""/>
        <dsp:cNvSpPr/>
      </dsp:nvSpPr>
      <dsp:spPr>
        <a:xfrm>
          <a:off x="1112072" y="1309517"/>
          <a:ext cx="2987044" cy="555278"/>
        </a:xfrm>
        <a:custGeom>
          <a:avLst/>
          <a:gdLst/>
          <a:ahLst/>
          <a:cxnLst/>
          <a:rect l="0" t="0" r="0" b="0"/>
          <a:pathLst>
            <a:path>
              <a:moveTo>
                <a:pt x="2987044" y="0"/>
              </a:moveTo>
              <a:lnTo>
                <a:pt x="2987044" y="378406"/>
              </a:lnTo>
              <a:lnTo>
                <a:pt x="0" y="378406"/>
              </a:lnTo>
              <a:lnTo>
                <a:pt x="0" y="5552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0B6AC4-1DD0-4C0D-8168-9D77C77693B1}">
      <dsp:nvSpPr>
        <dsp:cNvPr id="0" name=""/>
        <dsp:cNvSpPr/>
      </dsp:nvSpPr>
      <dsp:spPr>
        <a:xfrm>
          <a:off x="2760308" y="97132"/>
          <a:ext cx="2677614" cy="1212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DF0520-A2A8-48ED-AA20-E11B2499CBC7}">
      <dsp:nvSpPr>
        <dsp:cNvPr id="0" name=""/>
        <dsp:cNvSpPr/>
      </dsp:nvSpPr>
      <dsp:spPr>
        <a:xfrm>
          <a:off x="2972449" y="298666"/>
          <a:ext cx="2677614" cy="121238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Количество классов 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43</a:t>
          </a:r>
          <a:endParaRPr lang="ru-RU" sz="2000" kern="1200" dirty="0">
            <a:solidFill>
              <a:schemeClr val="tx1">
                <a:lumMod val="20000"/>
                <a:lumOff val="80000"/>
              </a:schemeClr>
            </a:solidFill>
          </a:endParaRPr>
        </a:p>
      </dsp:txBody>
      <dsp:txXfrm>
        <a:off x="2972449" y="298666"/>
        <a:ext cx="2677614" cy="1212385"/>
      </dsp:txXfrm>
    </dsp:sp>
    <dsp:sp modelId="{4FC48497-D3C2-45C1-9A1E-7A71939F13AF}">
      <dsp:nvSpPr>
        <dsp:cNvPr id="0" name=""/>
        <dsp:cNvSpPr/>
      </dsp:nvSpPr>
      <dsp:spPr>
        <a:xfrm>
          <a:off x="744" y="1864796"/>
          <a:ext cx="2222654" cy="1212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18E2C9-682E-496D-9B32-CBF98F9DB52B}">
      <dsp:nvSpPr>
        <dsp:cNvPr id="0" name=""/>
        <dsp:cNvSpPr/>
      </dsp:nvSpPr>
      <dsp:spPr>
        <a:xfrm>
          <a:off x="212885" y="2066330"/>
          <a:ext cx="2222654" cy="121238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Начальная школа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15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 - 355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уч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 </a:t>
          </a:r>
        </a:p>
      </dsp:txBody>
      <dsp:txXfrm>
        <a:off x="212885" y="2066330"/>
        <a:ext cx="2222654" cy="1212385"/>
      </dsp:txXfrm>
    </dsp:sp>
    <dsp:sp modelId="{091042DA-C3BC-47E2-9A43-4595CB8D8142}">
      <dsp:nvSpPr>
        <dsp:cNvPr id="0" name=""/>
        <dsp:cNvSpPr/>
      </dsp:nvSpPr>
      <dsp:spPr>
        <a:xfrm>
          <a:off x="3210953" y="1960162"/>
          <a:ext cx="2211275" cy="1212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BC0692-FB57-4181-A14F-69EF5D8977D3}">
      <dsp:nvSpPr>
        <dsp:cNvPr id="0" name=""/>
        <dsp:cNvSpPr/>
      </dsp:nvSpPr>
      <dsp:spPr>
        <a:xfrm>
          <a:off x="3423094" y="2161696"/>
          <a:ext cx="2211275" cy="121238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Основная школа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20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 467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уч</a:t>
          </a:r>
          <a:endParaRPr kumimoji="1" lang="ru-RU" sz="2000" b="1" i="0" u="none" strike="noStrike" kern="1200" cap="none" normalizeH="0" baseline="0" dirty="0" smtClean="0">
            <a:ln/>
            <a:solidFill>
              <a:schemeClr val="tx1">
                <a:lumMod val="20000"/>
                <a:lumOff val="80000"/>
              </a:schemeClr>
            </a:solidFill>
            <a:effectLst/>
            <a:latin typeface="Arial" pitchFamily="34" charset="0"/>
          </a:endParaRPr>
        </a:p>
      </dsp:txBody>
      <dsp:txXfrm>
        <a:off x="3423094" y="2161696"/>
        <a:ext cx="2211275" cy="1212385"/>
      </dsp:txXfrm>
    </dsp:sp>
    <dsp:sp modelId="{27AAF56E-6080-4F02-ABF4-4F207D89753C}">
      <dsp:nvSpPr>
        <dsp:cNvPr id="0" name=""/>
        <dsp:cNvSpPr/>
      </dsp:nvSpPr>
      <dsp:spPr>
        <a:xfrm>
          <a:off x="1579732" y="3579042"/>
          <a:ext cx="3072660" cy="1212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0D12FC-34EA-47BE-9BA8-903805009D54}">
      <dsp:nvSpPr>
        <dsp:cNvPr id="0" name=""/>
        <dsp:cNvSpPr/>
      </dsp:nvSpPr>
      <dsp:spPr>
        <a:xfrm>
          <a:off x="1791873" y="3780576"/>
          <a:ext cx="3072660" cy="121238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Предпрофильные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 классы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3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</a:t>
          </a:r>
        </a:p>
      </dsp:txBody>
      <dsp:txXfrm>
        <a:off x="1791873" y="3780576"/>
        <a:ext cx="3072660" cy="1212385"/>
      </dsp:txXfrm>
    </dsp:sp>
    <dsp:sp modelId="{C9569BDF-68D3-4E19-BDC0-B924E166512F}">
      <dsp:nvSpPr>
        <dsp:cNvPr id="0" name=""/>
        <dsp:cNvSpPr/>
      </dsp:nvSpPr>
      <dsp:spPr>
        <a:xfrm>
          <a:off x="6018994" y="1864796"/>
          <a:ext cx="2178493" cy="1212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83FF4C-B842-4243-A497-1F5681153DE8}">
      <dsp:nvSpPr>
        <dsp:cNvPr id="0" name=""/>
        <dsp:cNvSpPr/>
      </dsp:nvSpPr>
      <dsp:spPr>
        <a:xfrm>
          <a:off x="6231135" y="2066330"/>
          <a:ext cx="2178493" cy="121238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Старшая школа 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8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 178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уч</a:t>
          </a:r>
          <a:endParaRPr kumimoji="1" lang="ru-RU" sz="2000" b="1" i="0" u="none" strike="noStrike" kern="1200" cap="none" normalizeH="0" baseline="0" dirty="0" smtClean="0">
            <a:ln/>
            <a:solidFill>
              <a:schemeClr val="tx1">
                <a:lumMod val="20000"/>
                <a:lumOff val="80000"/>
              </a:schemeClr>
            </a:solidFill>
            <a:effectLst/>
            <a:latin typeface="Arial" pitchFamily="34" charset="0"/>
          </a:endParaRPr>
        </a:p>
      </dsp:txBody>
      <dsp:txXfrm>
        <a:off x="6231135" y="2066330"/>
        <a:ext cx="2178493" cy="1212385"/>
      </dsp:txXfrm>
    </dsp:sp>
    <dsp:sp modelId="{34F192DB-12E3-409A-B326-F5CB7C7901DF}">
      <dsp:nvSpPr>
        <dsp:cNvPr id="0" name=""/>
        <dsp:cNvSpPr/>
      </dsp:nvSpPr>
      <dsp:spPr>
        <a:xfrm>
          <a:off x="5713931" y="3632460"/>
          <a:ext cx="2788619" cy="1212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35CCEE-AB21-4ADD-9D5D-70CD20742233}">
      <dsp:nvSpPr>
        <dsp:cNvPr id="0" name=""/>
        <dsp:cNvSpPr/>
      </dsp:nvSpPr>
      <dsp:spPr>
        <a:xfrm>
          <a:off x="5926072" y="3833994"/>
          <a:ext cx="2788619" cy="121238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Профильные классы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6 </a:t>
          </a:r>
          <a:r>
            <a:rPr kumimoji="1" lang="ru-RU" sz="2000" b="1" i="0" u="none" strike="noStrike" kern="1200" cap="none" normalizeH="0" baseline="0" dirty="0" err="1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кл</a:t>
          </a:r>
          <a:r>
            <a:rPr kumimoji="1" lang="ru-RU" sz="2000" b="1" i="0" u="none" strike="noStrike" kern="1200" cap="none" normalizeH="0" baseline="0" dirty="0" smtClean="0">
              <a:ln/>
              <a:solidFill>
                <a:schemeClr val="tx1">
                  <a:lumMod val="20000"/>
                  <a:lumOff val="80000"/>
                </a:schemeClr>
              </a:solidFill>
              <a:effectLst/>
              <a:latin typeface="Arial" pitchFamily="34" charset="0"/>
            </a:rPr>
            <a:t>/к</a:t>
          </a:r>
        </a:p>
      </dsp:txBody>
      <dsp:txXfrm>
        <a:off x="5926072" y="3833994"/>
        <a:ext cx="2788619" cy="12123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25B433-B27B-4899-B449-7958D2E94D9D}">
      <dsp:nvSpPr>
        <dsp:cNvPr id="0" name=""/>
        <dsp:cNvSpPr/>
      </dsp:nvSpPr>
      <dsp:spPr>
        <a:xfrm rot="16200000">
          <a:off x="-1207238" y="1211985"/>
          <a:ext cx="5214973" cy="2791003"/>
        </a:xfrm>
        <a:prstGeom prst="flowChartManualOperation">
          <a:avLst/>
        </a:prstGeom>
        <a:gradFill rotWithShape="0">
          <a:gsLst>
            <a:gs pos="0">
              <a:srgbClr val="FF0000"/>
            </a:gs>
            <a:gs pos="80000">
              <a:srgbClr val="FFFF00"/>
            </a:gs>
            <a:gs pos="100000">
              <a:srgbClr val="FF00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>
                  <a:lumMod val="50000"/>
                </a:schemeClr>
              </a:solidFill>
            </a:rPr>
            <a:t>Качество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bg1">
                  <a:lumMod val="50000"/>
                </a:schemeClr>
              </a:solidFill>
            </a:rPr>
            <a:t>обученности</a:t>
          </a:r>
          <a:r>
            <a:rPr lang="ru-RU" sz="1600" b="1" kern="1200" dirty="0" smtClean="0">
              <a:solidFill>
                <a:schemeClr val="bg1">
                  <a:lumMod val="50000"/>
                </a:schemeClr>
              </a:solidFill>
            </a:rPr>
            <a:t> по школе-49%,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>
                  <a:lumMod val="50000"/>
                </a:schemeClr>
              </a:solidFill>
            </a:rPr>
            <a:t>уровень </a:t>
          </a:r>
          <a:r>
            <a:rPr lang="ru-RU" sz="1600" b="1" kern="1200" dirty="0" err="1" smtClean="0">
              <a:solidFill>
                <a:schemeClr val="bg1">
                  <a:lumMod val="50000"/>
                </a:schemeClr>
              </a:solidFill>
            </a:rPr>
            <a:t>обученности</a:t>
          </a:r>
          <a:r>
            <a:rPr lang="ru-RU" sz="1600" b="1" kern="1200" dirty="0" smtClean="0">
              <a:solidFill>
                <a:schemeClr val="bg1">
                  <a:lumMod val="50000"/>
                </a:schemeClr>
              </a:solidFill>
            </a:rPr>
            <a:t> -100%.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>
                  <a:lumMod val="50000"/>
                </a:schemeClr>
              </a:solidFill>
            </a:rPr>
            <a:t>Сравнительный анализ успеваемости и качества ЗУН на  «вводе» и на «выходе» показывает положительную динамику роста данных показателей на «выходе»: успеваемость с 98% до 100%, качества ЗУН с 39% до 49%, т.е. на 10%</a:t>
          </a:r>
          <a:endParaRPr lang="ru-RU" sz="1600" b="1" kern="1200" dirty="0">
            <a:solidFill>
              <a:schemeClr val="bg1">
                <a:lumMod val="50000"/>
              </a:schemeClr>
            </a:solidFill>
          </a:endParaRPr>
        </a:p>
      </dsp:txBody>
      <dsp:txXfrm rot="16200000">
        <a:off x="-1207238" y="1211985"/>
        <a:ext cx="5214973" cy="2791003"/>
      </dsp:txXfrm>
    </dsp:sp>
    <dsp:sp modelId="{0ADFADAE-F364-426D-986A-582D7CE9A4FE}">
      <dsp:nvSpPr>
        <dsp:cNvPr id="0" name=""/>
        <dsp:cNvSpPr/>
      </dsp:nvSpPr>
      <dsp:spPr>
        <a:xfrm rot="16200000">
          <a:off x="1718375" y="1214525"/>
          <a:ext cx="5214973" cy="2785922"/>
        </a:xfrm>
        <a:prstGeom prst="flowChartManualOperation">
          <a:avLst/>
        </a:prstGeom>
        <a:gradFill rotWithShape="0">
          <a:gsLst>
            <a:gs pos="0">
              <a:srgbClr val="59F024"/>
            </a:gs>
            <a:gs pos="80000">
              <a:srgbClr val="92D050"/>
            </a:gs>
            <a:gs pos="100000">
              <a:schemeClr val="bg1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400" b="1" u="none" kern="1200" dirty="0" smtClean="0">
              <a:solidFill>
                <a:srgbClr val="D60093"/>
              </a:solidFill>
              <a:effectLst/>
            </a:rPr>
            <a:t>На «отлично» закончили учебный год  46 учеников  (5%) : начальное звено – 28учеников, среднее звено – 15учеников ; старшее звено- 3 ученика.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D60093"/>
              </a:solidFill>
              <a:effectLst/>
            </a:rPr>
            <a:t>С одной четвёркой - 12 учащихся начальной школы и 1 ученица в 9 классе –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D60093"/>
              </a:solidFill>
              <a:effectLst/>
            </a:rPr>
            <a:t>показатель составляет  49%    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D60093"/>
              </a:solidFill>
              <a:effectLst/>
            </a:rPr>
            <a:t>На «4» и «5» учебный год окончило 391 ученик</a:t>
          </a:r>
          <a:endParaRPr lang="ru-RU" sz="1400" b="1" u="none" kern="1200" dirty="0">
            <a:solidFill>
              <a:srgbClr val="D60093"/>
            </a:solidFill>
            <a:effectLst/>
          </a:endParaRPr>
        </a:p>
      </dsp:txBody>
      <dsp:txXfrm rot="16200000">
        <a:off x="1718375" y="1214525"/>
        <a:ext cx="5214973" cy="2785922"/>
      </dsp:txXfrm>
    </dsp:sp>
    <dsp:sp modelId="{033D5B59-97F4-4ECB-A3BE-434EA66CC8BF}">
      <dsp:nvSpPr>
        <dsp:cNvPr id="0" name=""/>
        <dsp:cNvSpPr/>
      </dsp:nvSpPr>
      <dsp:spPr>
        <a:xfrm rot="16200000">
          <a:off x="4794435" y="1157422"/>
          <a:ext cx="5214973" cy="2900128"/>
        </a:xfrm>
        <a:prstGeom prst="flowChartManualOperation">
          <a:avLst/>
        </a:prstGeom>
        <a:gradFill rotWithShape="0">
          <a:gsLst>
            <a:gs pos="0">
              <a:srgbClr val="FFC000"/>
            </a:gs>
            <a:gs pos="80000">
              <a:srgbClr val="FC4242"/>
            </a:gs>
            <a:gs pos="100000">
              <a:srgbClr val="FF00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>
                  <a:lumMod val="50000"/>
                </a:schemeClr>
              </a:solidFill>
            </a:rPr>
            <a:t>С одной «3» закончили  учебный год 22 ученика начальной школы ,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>
                  <a:lumMod val="50000"/>
                </a:schemeClr>
              </a:solidFill>
            </a:rPr>
            <a:t>20 учащихся в 5-10 классах, что составляет 4,7% от общего числа учащихся  и свидетельствует о наличии «резерва»  «</a:t>
          </a:r>
          <a:r>
            <a:rPr lang="ru-RU" sz="1800" b="1" kern="1200" dirty="0" err="1" smtClean="0">
              <a:solidFill>
                <a:schemeClr val="bg1">
                  <a:lumMod val="50000"/>
                </a:schemeClr>
              </a:solidFill>
            </a:rPr>
            <a:t>качественников</a:t>
          </a:r>
          <a:r>
            <a:rPr lang="ru-RU" sz="1800" b="1" kern="1200" dirty="0" smtClean="0">
              <a:solidFill>
                <a:schemeClr val="bg1">
                  <a:lumMod val="50000"/>
                </a:schemeClr>
              </a:solidFill>
            </a:rPr>
            <a:t>»</a:t>
          </a:r>
          <a:endParaRPr lang="ru-RU" sz="1800" b="1" kern="1200" dirty="0">
            <a:solidFill>
              <a:schemeClr val="bg1">
                <a:lumMod val="50000"/>
              </a:schemeClr>
            </a:solidFill>
          </a:endParaRPr>
        </a:p>
      </dsp:txBody>
      <dsp:txXfrm rot="16200000">
        <a:off x="4794435" y="1157422"/>
        <a:ext cx="5214973" cy="290012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6A78DC-3F16-4354-875D-C7F26A1C97FB}">
      <dsp:nvSpPr>
        <dsp:cNvPr id="0" name=""/>
        <dsp:cNvSpPr/>
      </dsp:nvSpPr>
      <dsp:spPr>
        <a:xfrm rot="5400000">
          <a:off x="-390249" y="390249"/>
          <a:ext cx="2601664" cy="182116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1106E4"/>
              </a:solidFill>
            </a:rPr>
            <a:t>Концептуальный блок</a:t>
          </a:r>
          <a:endParaRPr lang="ru-RU" sz="1600" kern="1200" dirty="0">
            <a:solidFill>
              <a:srgbClr val="1106E4"/>
            </a:solidFill>
          </a:endParaRPr>
        </a:p>
      </dsp:txBody>
      <dsp:txXfrm rot="5400000">
        <a:off x="-390249" y="390249"/>
        <a:ext cx="2601664" cy="1821165"/>
      </dsp:txXfrm>
    </dsp:sp>
    <dsp:sp modelId="{7A938BFA-FC59-498C-887A-D38D92405187}">
      <dsp:nvSpPr>
        <dsp:cNvPr id="0" name=""/>
        <dsp:cNvSpPr/>
      </dsp:nvSpPr>
      <dsp:spPr>
        <a:xfrm rot="5400000">
          <a:off x="3422627" y="-1597148"/>
          <a:ext cx="1691082" cy="4894006"/>
        </a:xfrm>
        <a:prstGeom prst="round2Same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rgbClr val="1106E4"/>
              </a:solidFill>
            </a:rPr>
            <a:t>Нормативно-документационный блок</a:t>
          </a:r>
          <a:endParaRPr lang="ru-RU" sz="2600" kern="1200" dirty="0">
            <a:solidFill>
              <a:srgbClr val="1106E4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600" kern="1200" dirty="0">
            <a:solidFill>
              <a:srgbClr val="1106E4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rgbClr val="1106E4"/>
              </a:solidFill>
            </a:rPr>
            <a:t>Организационный блок</a:t>
          </a:r>
          <a:endParaRPr lang="ru-RU" sz="2600" kern="1200" dirty="0">
            <a:solidFill>
              <a:srgbClr val="1106E4"/>
            </a:solidFill>
          </a:endParaRPr>
        </a:p>
      </dsp:txBody>
      <dsp:txXfrm rot="5400000">
        <a:off x="3422627" y="-1597148"/>
        <a:ext cx="1691082" cy="4894006"/>
      </dsp:txXfrm>
    </dsp:sp>
    <dsp:sp modelId="{F7861209-7530-4F62-94F1-AEA901583A29}">
      <dsp:nvSpPr>
        <dsp:cNvPr id="0" name=""/>
        <dsp:cNvSpPr/>
      </dsp:nvSpPr>
      <dsp:spPr>
        <a:xfrm rot="5400000">
          <a:off x="-390249" y="2713493"/>
          <a:ext cx="2601664" cy="182116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1106E4"/>
              </a:solidFill>
            </a:rPr>
            <a:t>Процедуры внешней и внутренней оценки</a:t>
          </a:r>
        </a:p>
      </dsp:txBody>
      <dsp:txXfrm rot="5400000">
        <a:off x="-390249" y="2713493"/>
        <a:ext cx="2601664" cy="1821165"/>
      </dsp:txXfrm>
    </dsp:sp>
    <dsp:sp modelId="{44FFB88E-EB48-4F61-B3FB-8FC0D5CC0229}">
      <dsp:nvSpPr>
        <dsp:cNvPr id="0" name=""/>
        <dsp:cNvSpPr/>
      </dsp:nvSpPr>
      <dsp:spPr>
        <a:xfrm rot="5400000">
          <a:off x="3422183" y="722226"/>
          <a:ext cx="1691971" cy="4894006"/>
        </a:xfrm>
        <a:prstGeom prst="round2Same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1106E4"/>
              </a:solidFill>
            </a:rPr>
            <a:t>Параметрический блок</a:t>
          </a:r>
          <a:endParaRPr lang="ru-RU" sz="2000" kern="1200" dirty="0">
            <a:solidFill>
              <a:srgbClr val="1106E4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rgbClr val="1106E4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1106E4"/>
              </a:solidFill>
            </a:rPr>
            <a:t>Инструментально-технологический и ресурсный блок</a:t>
          </a:r>
          <a:endParaRPr lang="ru-RU" sz="2000" kern="1200" dirty="0">
            <a:solidFill>
              <a:srgbClr val="1106E4"/>
            </a:solidFill>
          </a:endParaRPr>
        </a:p>
      </dsp:txBody>
      <dsp:txXfrm rot="5400000">
        <a:off x="3422183" y="722226"/>
        <a:ext cx="1691971" cy="48940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37D144-99E2-4F4A-B3B2-15DCF108C694}">
      <dsp:nvSpPr>
        <dsp:cNvPr id="0" name=""/>
        <dsp:cNvSpPr/>
      </dsp:nvSpPr>
      <dsp:spPr>
        <a:xfrm>
          <a:off x="0" y="21"/>
          <a:ext cx="8305800" cy="1266890"/>
        </a:xfrm>
        <a:prstGeom prst="roundRect">
          <a:avLst/>
        </a:prstGeom>
        <a:solidFill>
          <a:srgbClr val="FF00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l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2200" b="1" kern="1200" dirty="0" smtClean="0">
            <a:latin typeface="+mj-lt"/>
            <a:ea typeface="+mj-ea"/>
            <a:cs typeface="+mj-cs"/>
          </a:endParaRPr>
        </a:p>
        <a:p>
          <a:pPr marL="0" marR="0" lvl="0" indent="0" algn="l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rPr>
            <a:t>нормы и стандарты в области качества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0" y="21"/>
        <a:ext cx="8305800" cy="1266890"/>
      </dsp:txXfrm>
    </dsp:sp>
    <dsp:sp modelId="{75BEBE24-E5BF-4282-9492-1BE0876477C2}">
      <dsp:nvSpPr>
        <dsp:cNvPr id="0" name=""/>
        <dsp:cNvSpPr/>
      </dsp:nvSpPr>
      <dsp:spPr>
        <a:xfrm>
          <a:off x="0" y="1281086"/>
          <a:ext cx="8305800" cy="1266890"/>
        </a:xfrm>
        <a:prstGeom prst="roundRect">
          <a:avLst/>
        </a:prstGeom>
        <a:solidFill>
          <a:srgbClr val="FFFF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rPr>
            <a:t>ведущие идеи и положения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 smtClean="0">
            <a:latin typeface="+mj-lt"/>
            <a:ea typeface="+mj-ea"/>
            <a:cs typeface="+mj-cs"/>
          </a:endParaRPr>
        </a:p>
      </dsp:txBody>
      <dsp:txXfrm>
        <a:off x="0" y="1281086"/>
        <a:ext cx="8305800" cy="1266890"/>
      </dsp:txXfrm>
    </dsp:sp>
    <dsp:sp modelId="{64AEC901-65AC-4F7A-8E8C-E353D6DA48B3}">
      <dsp:nvSpPr>
        <dsp:cNvPr id="0" name=""/>
        <dsp:cNvSpPr/>
      </dsp:nvSpPr>
      <dsp:spPr>
        <a:xfrm>
          <a:off x="0" y="2562152"/>
          <a:ext cx="8305800" cy="1266890"/>
        </a:xfrm>
        <a:prstGeom prst="roundRect">
          <a:avLst/>
        </a:prstGeom>
        <a:solidFill>
          <a:srgbClr val="1106E4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rPr>
            <a:t>школьная политика в области качества</a:t>
          </a:r>
        </a:p>
      </dsp:txBody>
      <dsp:txXfrm>
        <a:off x="0" y="2562152"/>
        <a:ext cx="8305800" cy="126689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6E6540-5AAF-4281-8CCF-7533CF850485}">
      <dsp:nvSpPr>
        <dsp:cNvPr id="0" name=""/>
        <dsp:cNvSpPr/>
      </dsp:nvSpPr>
      <dsp:spPr>
        <a:xfrm>
          <a:off x="357158" y="0"/>
          <a:ext cx="5715039" cy="5715039"/>
        </a:xfrm>
        <a:prstGeom prst="triangle">
          <a:avLst/>
        </a:prstGeom>
        <a:gradFill rotWithShape="0">
          <a:gsLst>
            <a:gs pos="0">
              <a:srgbClr val="FF0000"/>
            </a:gs>
            <a:gs pos="80000">
              <a:srgbClr val="FFFF00"/>
            </a:gs>
            <a:gs pos="100000">
              <a:srgbClr val="C000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6C7F02-B720-45CC-BEDD-A6642370424C}">
      <dsp:nvSpPr>
        <dsp:cNvPr id="0" name=""/>
        <dsp:cNvSpPr/>
      </dsp:nvSpPr>
      <dsp:spPr>
        <a:xfrm>
          <a:off x="4143371" y="572062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FF0000"/>
              </a:solidFill>
            </a:rPr>
            <a:t>Портфолио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572062"/>
        <a:ext cx="3714776" cy="580433"/>
      </dsp:txXfrm>
    </dsp:sp>
    <dsp:sp modelId="{FE5A97FC-FD2C-491E-95D8-E9208E479D35}">
      <dsp:nvSpPr>
        <dsp:cNvPr id="0" name=""/>
        <dsp:cNvSpPr/>
      </dsp:nvSpPr>
      <dsp:spPr>
        <a:xfrm>
          <a:off x="4143371" y="1225050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52672"/>
              <a:satOff val="656"/>
              <a:lumOff val="402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Мониторинг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1225050"/>
        <a:ext cx="3714776" cy="580433"/>
      </dsp:txXfrm>
    </dsp:sp>
    <dsp:sp modelId="{47746B56-CFDA-4D36-9727-717BA2F4A813}">
      <dsp:nvSpPr>
        <dsp:cNvPr id="0" name=""/>
        <dsp:cNvSpPr/>
      </dsp:nvSpPr>
      <dsp:spPr>
        <a:xfrm>
          <a:off x="4143371" y="1878038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105345"/>
              <a:satOff val="1313"/>
              <a:lumOff val="80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Внутренний аудит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1878038"/>
        <a:ext cx="3714776" cy="580433"/>
      </dsp:txXfrm>
    </dsp:sp>
    <dsp:sp modelId="{CE8DFDA5-2814-4BA1-B3F3-562FAC684627}">
      <dsp:nvSpPr>
        <dsp:cNvPr id="0" name=""/>
        <dsp:cNvSpPr/>
      </dsp:nvSpPr>
      <dsp:spPr>
        <a:xfrm>
          <a:off x="4143371" y="2531026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158017"/>
              <a:satOff val="1969"/>
              <a:lumOff val="1206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Внешний аудит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2531026"/>
        <a:ext cx="3714776" cy="580433"/>
      </dsp:txXfrm>
    </dsp:sp>
    <dsp:sp modelId="{63204534-690E-45CC-AEC0-B8C17A989421}">
      <dsp:nvSpPr>
        <dsp:cNvPr id="0" name=""/>
        <dsp:cNvSpPr/>
      </dsp:nvSpPr>
      <dsp:spPr>
        <a:xfrm>
          <a:off x="4143371" y="3184013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210689"/>
              <a:satOff val="2625"/>
              <a:lumOff val="1608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FF0000"/>
              </a:solidFill>
            </a:rPr>
            <a:t>Самообследование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3184013"/>
        <a:ext cx="3714776" cy="580433"/>
      </dsp:txXfrm>
    </dsp:sp>
    <dsp:sp modelId="{582C200B-2C28-4FC3-9302-79FD018B5E22}">
      <dsp:nvSpPr>
        <dsp:cNvPr id="0" name=""/>
        <dsp:cNvSpPr/>
      </dsp:nvSpPr>
      <dsp:spPr>
        <a:xfrm>
          <a:off x="4143371" y="3837001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263361"/>
              <a:satOff val="3282"/>
              <a:lumOff val="201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Рейтинг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3837001"/>
        <a:ext cx="3714776" cy="580433"/>
      </dsp:txXfrm>
    </dsp:sp>
    <dsp:sp modelId="{358AA375-ACB9-4E16-A0F9-B6BACC836372}">
      <dsp:nvSpPr>
        <dsp:cNvPr id="0" name=""/>
        <dsp:cNvSpPr/>
      </dsp:nvSpPr>
      <dsp:spPr>
        <a:xfrm>
          <a:off x="4143371" y="4489989"/>
          <a:ext cx="3714776" cy="580433"/>
        </a:xfrm>
        <a:prstGeom prst="roundRect">
          <a:avLst/>
        </a:prstGeom>
        <a:solidFill>
          <a:srgbClr val="59F024">
            <a:alpha val="90000"/>
          </a:srgbClr>
        </a:solidFill>
        <a:ln w="9525" cap="flat" cmpd="sng" algn="ctr">
          <a:solidFill>
            <a:schemeClr val="accent2">
              <a:shade val="80000"/>
              <a:hueOff val="316034"/>
              <a:satOff val="3938"/>
              <a:lumOff val="241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Внешняя независимая оценка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143371" y="4489989"/>
        <a:ext cx="3714776" cy="58043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8E2FBF-D34F-4C7E-89F7-311649FDA59F}">
      <dsp:nvSpPr>
        <dsp:cNvPr id="0" name=""/>
        <dsp:cNvSpPr/>
      </dsp:nvSpPr>
      <dsp:spPr>
        <a:xfrm>
          <a:off x="3600872" y="2439226"/>
          <a:ext cx="2187630" cy="16089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1106E4"/>
              </a:solidFill>
            </a:rPr>
            <a:t>Направления мониторинга качества образования</a:t>
          </a:r>
          <a:endParaRPr lang="ru-RU" sz="1600" b="1" kern="1200" dirty="0">
            <a:solidFill>
              <a:srgbClr val="1106E4"/>
            </a:solidFill>
          </a:endParaRPr>
        </a:p>
      </dsp:txBody>
      <dsp:txXfrm>
        <a:off x="3600872" y="2439226"/>
        <a:ext cx="2187630" cy="1608906"/>
      </dsp:txXfrm>
    </dsp:sp>
    <dsp:sp modelId="{DC2E733F-383C-44C3-B569-A84D9B1714C7}">
      <dsp:nvSpPr>
        <dsp:cNvPr id="0" name=""/>
        <dsp:cNvSpPr/>
      </dsp:nvSpPr>
      <dsp:spPr>
        <a:xfrm rot="16200000">
          <a:off x="4292652" y="2020949"/>
          <a:ext cx="804070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804070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16200000">
        <a:off x="4674586" y="2017089"/>
        <a:ext cx="40203" cy="40203"/>
      </dsp:txXfrm>
    </dsp:sp>
    <dsp:sp modelId="{DEF0F402-AD6C-4730-AA40-8EE0FC98C8B7}">
      <dsp:nvSpPr>
        <dsp:cNvPr id="0" name=""/>
        <dsp:cNvSpPr/>
      </dsp:nvSpPr>
      <dsp:spPr>
        <a:xfrm>
          <a:off x="3111105" y="26249"/>
          <a:ext cx="3167165" cy="16089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формирования </a:t>
          </a:r>
          <a:r>
            <a:rPr lang="ru-RU" sz="1400" b="1" kern="1200" dirty="0" err="1" smtClean="0">
              <a:solidFill>
                <a:srgbClr val="1106E4"/>
              </a:solidFill>
            </a:rPr>
            <a:t>здоровьесберегающей</a:t>
          </a:r>
          <a:r>
            <a:rPr lang="ru-RU" sz="1400" b="1" kern="1200" dirty="0" smtClean="0">
              <a:solidFill>
                <a:srgbClr val="1106E4"/>
              </a:solidFill>
            </a:rPr>
            <a:t> среды и здоровья обучающихся 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3111105" y="26249"/>
        <a:ext cx="3167165" cy="1608906"/>
      </dsp:txXfrm>
    </dsp:sp>
    <dsp:sp modelId="{1BE4B1A7-2F9A-45D6-A362-4D3300C0D141}">
      <dsp:nvSpPr>
        <dsp:cNvPr id="0" name=""/>
        <dsp:cNvSpPr/>
      </dsp:nvSpPr>
      <dsp:spPr>
        <a:xfrm rot="19454225">
          <a:off x="5427300" y="2513095"/>
          <a:ext cx="518401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518401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19454225">
        <a:off x="5673541" y="2516377"/>
        <a:ext cx="25920" cy="25920"/>
      </dsp:txXfrm>
    </dsp:sp>
    <dsp:sp modelId="{16ACEF0B-F0BF-4855-8E42-AD6DCB66E11A}">
      <dsp:nvSpPr>
        <dsp:cNvPr id="0" name=""/>
        <dsp:cNvSpPr/>
      </dsp:nvSpPr>
      <dsp:spPr>
        <a:xfrm>
          <a:off x="5326446" y="1114407"/>
          <a:ext cx="2715786" cy="13924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качества воспитательного процесса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5326446" y="1114407"/>
        <a:ext cx="2715786" cy="1392492"/>
      </dsp:txXfrm>
    </dsp:sp>
    <dsp:sp modelId="{3ECC2EAA-C1A9-4E05-9CFA-5788F705E5D1}">
      <dsp:nvSpPr>
        <dsp:cNvPr id="0" name=""/>
        <dsp:cNvSpPr/>
      </dsp:nvSpPr>
      <dsp:spPr>
        <a:xfrm rot="761477">
          <a:off x="5739333" y="3474088"/>
          <a:ext cx="101208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101208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761477">
        <a:off x="5787407" y="3487799"/>
        <a:ext cx="5060" cy="5060"/>
      </dsp:txXfrm>
    </dsp:sp>
    <dsp:sp modelId="{7EFF94BA-F462-4BF0-AC0B-05E23C8569A0}">
      <dsp:nvSpPr>
        <dsp:cNvPr id="0" name=""/>
        <dsp:cNvSpPr/>
      </dsp:nvSpPr>
      <dsp:spPr>
        <a:xfrm>
          <a:off x="5792331" y="2757487"/>
          <a:ext cx="2534511" cy="20375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социальной успешности выпускников 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5792331" y="2757487"/>
        <a:ext cx="2534511" cy="2037535"/>
      </dsp:txXfrm>
    </dsp:sp>
    <dsp:sp modelId="{6C4F31E7-01E7-4AEC-A67D-759A1EE3E301}">
      <dsp:nvSpPr>
        <dsp:cNvPr id="0" name=""/>
        <dsp:cNvSpPr/>
      </dsp:nvSpPr>
      <dsp:spPr>
        <a:xfrm rot="3538790">
          <a:off x="5002566" y="4201041"/>
          <a:ext cx="555176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555176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3538790">
        <a:off x="5266275" y="4203404"/>
        <a:ext cx="27758" cy="27758"/>
      </dsp:txXfrm>
    </dsp:sp>
    <dsp:sp modelId="{CFD0B8BD-1367-4640-BB6C-A7FB3C494D83}">
      <dsp:nvSpPr>
        <dsp:cNvPr id="0" name=""/>
        <dsp:cNvSpPr/>
      </dsp:nvSpPr>
      <dsp:spPr>
        <a:xfrm>
          <a:off x="4629149" y="4400555"/>
          <a:ext cx="2489928" cy="16089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уровня профессионального мастерства педагогов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4629149" y="4400555"/>
        <a:ext cx="2489928" cy="1608906"/>
      </dsp:txXfrm>
    </dsp:sp>
    <dsp:sp modelId="{F57AFB96-74C6-4EF6-B8AB-4C58673AE095}">
      <dsp:nvSpPr>
        <dsp:cNvPr id="0" name=""/>
        <dsp:cNvSpPr/>
      </dsp:nvSpPr>
      <dsp:spPr>
        <a:xfrm rot="8185752">
          <a:off x="3630166" y="4021953"/>
          <a:ext cx="458691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458691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8185752">
        <a:off x="3848045" y="4026728"/>
        <a:ext cx="22934" cy="22934"/>
      </dsp:txXfrm>
    </dsp:sp>
    <dsp:sp modelId="{87C270C3-B047-4919-AE87-B204185B764F}">
      <dsp:nvSpPr>
        <dsp:cNvPr id="0" name=""/>
        <dsp:cNvSpPr/>
      </dsp:nvSpPr>
      <dsp:spPr>
        <a:xfrm>
          <a:off x="1200125" y="4114812"/>
          <a:ext cx="3466454" cy="16089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качества предпрофильной подготовки и профильного обучения 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1200125" y="4114812"/>
        <a:ext cx="3466454" cy="1608906"/>
      </dsp:txXfrm>
    </dsp:sp>
    <dsp:sp modelId="{5007C094-2965-45FF-AF85-500464907FD8}">
      <dsp:nvSpPr>
        <dsp:cNvPr id="0" name=""/>
        <dsp:cNvSpPr/>
      </dsp:nvSpPr>
      <dsp:spPr>
        <a:xfrm rot="10507752">
          <a:off x="3510513" y="3324182"/>
          <a:ext cx="97804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97804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10507752">
        <a:off x="3556971" y="3337979"/>
        <a:ext cx="4890" cy="4890"/>
      </dsp:txXfrm>
    </dsp:sp>
    <dsp:sp modelId="{5AD49EDE-7CA7-471C-A2D8-5FB9D5DE1BA8}">
      <dsp:nvSpPr>
        <dsp:cNvPr id="0" name=""/>
        <dsp:cNvSpPr/>
      </dsp:nvSpPr>
      <dsp:spPr>
        <a:xfrm>
          <a:off x="57112" y="2686043"/>
          <a:ext cx="3482462" cy="16089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личностных достижений и качества участников образовательного процесса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57112" y="2686043"/>
        <a:ext cx="3482462" cy="1608906"/>
      </dsp:txXfrm>
    </dsp:sp>
    <dsp:sp modelId="{12FEBC24-FFBB-40CB-873A-E86DCEBB3C5E}">
      <dsp:nvSpPr>
        <dsp:cNvPr id="0" name=""/>
        <dsp:cNvSpPr/>
      </dsp:nvSpPr>
      <dsp:spPr>
        <a:xfrm rot="12840660">
          <a:off x="3528428" y="2573389"/>
          <a:ext cx="393987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393987" y="1624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>
            <a:solidFill>
              <a:srgbClr val="1106E4"/>
            </a:solidFill>
          </a:endParaRPr>
        </a:p>
      </dsp:txBody>
      <dsp:txXfrm rot="12840660">
        <a:off x="3715572" y="2579781"/>
        <a:ext cx="19699" cy="19699"/>
      </dsp:txXfrm>
    </dsp:sp>
    <dsp:sp modelId="{7D4423B1-CA70-46AE-9E94-998AD998EB7D}">
      <dsp:nvSpPr>
        <dsp:cNvPr id="0" name=""/>
        <dsp:cNvSpPr/>
      </dsp:nvSpPr>
      <dsp:spPr>
        <a:xfrm>
          <a:off x="1111602" y="1042971"/>
          <a:ext cx="3027817" cy="16089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1106E4"/>
              </a:solidFill>
            </a:rPr>
            <a:t>Мониторинг уровня освоения основных образовательных программ обучающимися </a:t>
          </a:r>
          <a:endParaRPr lang="ru-RU" sz="1400" b="1" kern="1200" dirty="0">
            <a:solidFill>
              <a:srgbClr val="1106E4"/>
            </a:solidFill>
          </a:endParaRPr>
        </a:p>
      </dsp:txBody>
      <dsp:txXfrm>
        <a:off x="1111602" y="1042971"/>
        <a:ext cx="3027817" cy="160890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454289-D884-4910-AF58-E64F144A19A6}">
      <dsp:nvSpPr>
        <dsp:cNvPr id="0" name=""/>
        <dsp:cNvSpPr/>
      </dsp:nvSpPr>
      <dsp:spPr>
        <a:xfrm>
          <a:off x="0" y="402934"/>
          <a:ext cx="821536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560722-548E-4B7C-B485-86AA68B4AC1F}">
      <dsp:nvSpPr>
        <dsp:cNvPr id="0" name=""/>
        <dsp:cNvSpPr/>
      </dsp:nvSpPr>
      <dsp:spPr>
        <a:xfrm>
          <a:off x="410768" y="107734"/>
          <a:ext cx="5750759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1106E4"/>
              </a:solidFill>
            </a:rPr>
            <a:t>методика оценки качества урока</a:t>
          </a:r>
          <a:endParaRPr lang="ru-RU" sz="2000" b="1" kern="1200" dirty="0">
            <a:solidFill>
              <a:srgbClr val="1106E4"/>
            </a:solidFill>
          </a:endParaRPr>
        </a:p>
      </dsp:txBody>
      <dsp:txXfrm>
        <a:off x="410768" y="107734"/>
        <a:ext cx="5750759" cy="590400"/>
      </dsp:txXfrm>
    </dsp:sp>
    <dsp:sp modelId="{F66E008F-CBBB-4E72-8D0A-7DAB7A1EF5CF}">
      <dsp:nvSpPr>
        <dsp:cNvPr id="0" name=""/>
        <dsp:cNvSpPr/>
      </dsp:nvSpPr>
      <dsp:spPr>
        <a:xfrm>
          <a:off x="0" y="1310135"/>
          <a:ext cx="821536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9BAC63-A7A2-4E3B-867D-B35BE2360259}">
      <dsp:nvSpPr>
        <dsp:cNvPr id="0" name=""/>
        <dsp:cNvSpPr/>
      </dsp:nvSpPr>
      <dsp:spPr>
        <a:xfrm>
          <a:off x="410768" y="1014934"/>
          <a:ext cx="5750759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1106E4"/>
              </a:solidFill>
            </a:rPr>
            <a:t>методика оценки качества деятельности учителя </a:t>
          </a:r>
          <a:endParaRPr lang="ru-RU" sz="2000" b="1" kern="1200" dirty="0">
            <a:solidFill>
              <a:srgbClr val="1106E4"/>
            </a:solidFill>
          </a:endParaRPr>
        </a:p>
      </dsp:txBody>
      <dsp:txXfrm>
        <a:off x="410768" y="1014934"/>
        <a:ext cx="5750759" cy="590400"/>
      </dsp:txXfrm>
    </dsp:sp>
    <dsp:sp modelId="{875CDBAF-34F7-431D-A8BF-DF5CD604045B}">
      <dsp:nvSpPr>
        <dsp:cNvPr id="0" name=""/>
        <dsp:cNvSpPr/>
      </dsp:nvSpPr>
      <dsp:spPr>
        <a:xfrm>
          <a:off x="0" y="2217335"/>
          <a:ext cx="821536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D10C41-E0FE-4F88-A99F-02FA5527E01E}">
      <dsp:nvSpPr>
        <dsp:cNvPr id="0" name=""/>
        <dsp:cNvSpPr/>
      </dsp:nvSpPr>
      <dsp:spPr>
        <a:xfrm>
          <a:off x="410768" y="1922135"/>
          <a:ext cx="5750759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1106E4"/>
              </a:solidFill>
            </a:rPr>
            <a:t>методика оценки качества учебной программы</a:t>
          </a:r>
          <a:endParaRPr lang="ru-RU" sz="2000" b="1" kern="1200" dirty="0">
            <a:solidFill>
              <a:srgbClr val="1106E4"/>
            </a:solidFill>
          </a:endParaRPr>
        </a:p>
      </dsp:txBody>
      <dsp:txXfrm>
        <a:off x="410768" y="1922135"/>
        <a:ext cx="5750759" cy="590400"/>
      </dsp:txXfrm>
    </dsp:sp>
    <dsp:sp modelId="{4AFB0D71-9E9A-4A9D-8C4C-881950F95A55}">
      <dsp:nvSpPr>
        <dsp:cNvPr id="0" name=""/>
        <dsp:cNvSpPr/>
      </dsp:nvSpPr>
      <dsp:spPr>
        <a:xfrm>
          <a:off x="0" y="3124534"/>
          <a:ext cx="821536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140135-88DA-4D04-A2C2-61BE9C31FD3D}">
      <dsp:nvSpPr>
        <dsp:cNvPr id="0" name=""/>
        <dsp:cNvSpPr/>
      </dsp:nvSpPr>
      <dsp:spPr>
        <a:xfrm>
          <a:off x="410768" y="2829335"/>
          <a:ext cx="5750759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1106E4"/>
              </a:solidFill>
            </a:rPr>
            <a:t>методика оценки качества деятельности ШМО</a:t>
          </a:r>
          <a:endParaRPr lang="ru-RU" sz="2000" b="1" kern="1200" dirty="0">
            <a:solidFill>
              <a:srgbClr val="1106E4"/>
            </a:solidFill>
          </a:endParaRPr>
        </a:p>
      </dsp:txBody>
      <dsp:txXfrm>
        <a:off x="410768" y="2829335"/>
        <a:ext cx="5750759" cy="590400"/>
      </dsp:txXfrm>
    </dsp:sp>
    <dsp:sp modelId="{9B0748FE-3A1C-41D1-9268-2EB707EF4258}">
      <dsp:nvSpPr>
        <dsp:cNvPr id="0" name=""/>
        <dsp:cNvSpPr/>
      </dsp:nvSpPr>
      <dsp:spPr>
        <a:xfrm>
          <a:off x="0" y="4031735"/>
          <a:ext cx="821536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565203-1D7A-455D-821D-062B95C6D5BF}">
      <dsp:nvSpPr>
        <dsp:cNvPr id="0" name=""/>
        <dsp:cNvSpPr/>
      </dsp:nvSpPr>
      <dsp:spPr>
        <a:xfrm>
          <a:off x="410768" y="3736534"/>
          <a:ext cx="5750759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1106E4"/>
              </a:solidFill>
            </a:rPr>
            <a:t>методика оценки воспитанности учащихся и выпускников</a:t>
          </a:r>
          <a:endParaRPr lang="ru-RU" sz="2000" b="1" kern="1200" dirty="0">
            <a:solidFill>
              <a:srgbClr val="1106E4"/>
            </a:solidFill>
          </a:endParaRPr>
        </a:p>
      </dsp:txBody>
      <dsp:txXfrm>
        <a:off x="410768" y="3736534"/>
        <a:ext cx="5750759" cy="5904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BECB11-7FE5-4D91-810E-7DEEDFBD010E}">
      <dsp:nvSpPr>
        <dsp:cNvPr id="0" name=""/>
        <dsp:cNvSpPr/>
      </dsp:nvSpPr>
      <dsp:spPr>
        <a:xfrm>
          <a:off x="3429861" y="2199"/>
          <a:ext cx="5138513" cy="253384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Процент успеваемости и посещаемости. </a:t>
          </a:r>
          <a:endParaRPr lang="ru-RU" sz="1200" kern="1200" dirty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Количество правонарушений, совершенных учащимися. </a:t>
          </a:r>
          <a:endParaRPr lang="ru-RU" sz="1200" kern="1200" dirty="0" smtClean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Количество учащихся класса состоящих на </a:t>
          </a:r>
          <a:r>
            <a:rPr lang="ru-RU" sz="1200" kern="1200" dirty="0" err="1" smtClean="0">
              <a:solidFill>
                <a:schemeClr val="bg1">
                  <a:lumMod val="50000"/>
                </a:schemeClr>
              </a:solidFill>
            </a:rPr>
            <a:t>внутришкольном</a:t>
          </a: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 учете, на учете в ОППН. </a:t>
          </a:r>
          <a:endParaRPr lang="ru-RU" sz="1200" kern="1200" dirty="0" smtClean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Участие (результаты) учащихся в школьных, районных, городских и российских конкурсах и проектах. </a:t>
          </a:r>
          <a:endParaRPr lang="ru-RU" sz="1200" kern="1200" dirty="0" smtClean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Процент охвата учащихся горячим питанием. </a:t>
          </a:r>
          <a:endParaRPr lang="ru-RU" sz="1200" kern="1200" dirty="0" smtClean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bg1">
                  <a:lumMod val="50000"/>
                </a:schemeClr>
              </a:solidFill>
            </a:rPr>
            <a:t>Количество конфликтных ситуаций (с родителями, среди учащихся, с учителями).</a:t>
          </a:r>
          <a:endParaRPr lang="ru-RU" sz="12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3429861" y="2199"/>
        <a:ext cx="5138513" cy="2533849"/>
      </dsp:txXfrm>
    </dsp:sp>
    <dsp:sp modelId="{63C29B09-52F9-4E77-B5E8-35F467CC350A}">
      <dsp:nvSpPr>
        <dsp:cNvPr id="0" name=""/>
        <dsp:cNvSpPr/>
      </dsp:nvSpPr>
      <dsp:spPr>
        <a:xfrm>
          <a:off x="4185" y="311914"/>
          <a:ext cx="3425675" cy="19144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cap="none" spc="0" dirty="0" smtClean="0">
              <a:ln>
                <a:prstDash val="solid"/>
              </a:ln>
              <a:solidFill>
                <a:srgbClr val="1106E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rPr>
            <a:t>1 группа</a:t>
          </a:r>
          <a:endParaRPr lang="ru-RU" sz="5700" b="1" kern="1200" cap="none" spc="0" dirty="0">
            <a:ln>
              <a:prstDash val="solid"/>
            </a:ln>
            <a:solidFill>
              <a:srgbClr val="1106E4"/>
            </a:solidFill>
            <a:effectLst>
              <a:outerShdw blurRad="88000" dist="50800" dir="5040000" algn="tl">
                <a:schemeClr val="accent4">
                  <a:tint val="80000"/>
                  <a:satMod val="250000"/>
                  <a:alpha val="45000"/>
                </a:schemeClr>
              </a:outerShdw>
            </a:effectLst>
          </a:endParaRPr>
        </a:p>
      </dsp:txBody>
      <dsp:txXfrm>
        <a:off x="4185" y="311914"/>
        <a:ext cx="3425675" cy="1914419"/>
      </dsp:txXfrm>
    </dsp:sp>
    <dsp:sp modelId="{1010DB25-B4F5-4777-B643-F6077629C0D4}">
      <dsp:nvSpPr>
        <dsp:cNvPr id="0" name=""/>
        <dsp:cNvSpPr/>
      </dsp:nvSpPr>
      <dsp:spPr>
        <a:xfrm>
          <a:off x="3429861" y="2727490"/>
          <a:ext cx="5138513" cy="23424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solidFill>
                <a:schemeClr val="bg1">
                  <a:lumMod val="50000"/>
                </a:schemeClr>
              </a:solidFill>
            </a:rPr>
            <a:t>диагностика уровня развития классного коллектива (Социометрия); </a:t>
          </a:r>
          <a:endParaRPr lang="ru-RU" sz="1100" kern="1200" dirty="0">
            <a:solidFill>
              <a:schemeClr val="bg1">
                <a:lumMod val="50000"/>
              </a:schemeClr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solidFill>
                <a:schemeClr val="bg1">
                  <a:lumMod val="50000"/>
                </a:schemeClr>
              </a:solidFill>
            </a:rPr>
            <a:t>уровень воспитания ученика, класса и гимназии в целом (Уровень воспитанности);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solidFill>
                <a:schemeClr val="bg1">
                  <a:lumMod val="50000"/>
                </a:schemeClr>
              </a:solidFill>
            </a:rPr>
            <a:t>эмоционального настроя класса (“Психологический климат в классе”)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solidFill>
                <a:schemeClr val="bg1">
                  <a:lumMod val="50000"/>
                </a:schemeClr>
              </a:solidFill>
            </a:rPr>
            <a:t>а также диагностики, входящие в мониторинг программ, работающих в школе ("Одаренные дети", "</a:t>
          </a:r>
          <a:r>
            <a:rPr lang="ru-RU" sz="1100" kern="1200" dirty="0" err="1" smtClean="0">
              <a:solidFill>
                <a:schemeClr val="bg1">
                  <a:lumMod val="50000"/>
                </a:schemeClr>
              </a:solidFill>
            </a:rPr>
            <a:t>Здоровьесберегающая</a:t>
          </a:r>
          <a:r>
            <a:rPr lang="ru-RU" sz="1100" kern="1200" dirty="0" smtClean="0">
              <a:solidFill>
                <a:schemeClr val="bg1">
                  <a:lumMod val="50000"/>
                </a:schemeClr>
              </a:solidFill>
            </a:rPr>
            <a:t> педагогика как основа педагогической деятельности современного ОУ", компьютеризации)</a:t>
          </a:r>
        </a:p>
      </dsp:txBody>
      <dsp:txXfrm>
        <a:off x="3429861" y="2727490"/>
        <a:ext cx="5138513" cy="2342407"/>
      </dsp:txXfrm>
    </dsp:sp>
    <dsp:sp modelId="{F1E00580-64CE-45F1-B8CD-2F2C3F6D8DD8}">
      <dsp:nvSpPr>
        <dsp:cNvPr id="0" name=""/>
        <dsp:cNvSpPr/>
      </dsp:nvSpPr>
      <dsp:spPr>
        <a:xfrm>
          <a:off x="4185" y="2941484"/>
          <a:ext cx="3425675" cy="19144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cap="none" spc="0" dirty="0" smtClean="0">
              <a:ln>
                <a:prstDash val="solid"/>
              </a:ln>
              <a:solidFill>
                <a:srgbClr val="1106E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rPr>
            <a:t>2 группа</a:t>
          </a:r>
          <a:endParaRPr lang="ru-RU" sz="5700" kern="1200" dirty="0">
            <a:solidFill>
              <a:srgbClr val="1106E4"/>
            </a:solidFill>
          </a:endParaRPr>
        </a:p>
      </dsp:txBody>
      <dsp:txXfrm>
        <a:off x="4185" y="2941484"/>
        <a:ext cx="3425675" cy="191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02E9A-FBE9-4EC2-A622-62AAF2F9E90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84CC3-6CC1-4F13-9453-A66BC467D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AE082F-CBB4-4C20-8440-26C6A15CF04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DB3B7B-942D-40C6-9B34-B329484A00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48EF60-683E-4F70-BEE9-BC452AC641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Freeform 158"/>
          <p:cNvSpPr>
            <a:spLocks/>
          </p:cNvSpPr>
          <p:nvPr/>
        </p:nvSpPr>
        <p:spPr bwMode="gray">
          <a:xfrm>
            <a:off x="5321300" y="115888"/>
            <a:ext cx="3822700" cy="6765925"/>
          </a:xfrm>
          <a:custGeom>
            <a:avLst/>
            <a:gdLst/>
            <a:ahLst/>
            <a:cxnLst>
              <a:cxn ang="0">
                <a:pos x="882" y="17"/>
              </a:cxn>
              <a:cxn ang="0">
                <a:pos x="2105" y="2560"/>
              </a:cxn>
              <a:cxn ang="0">
                <a:pos x="0" y="4344"/>
              </a:cxn>
              <a:cxn ang="0">
                <a:pos x="1242" y="4352"/>
              </a:cxn>
              <a:cxn ang="0">
                <a:pos x="2336" y="2584"/>
              </a:cxn>
              <a:cxn ang="0">
                <a:pos x="1186" y="0"/>
              </a:cxn>
              <a:cxn ang="0">
                <a:pos x="882" y="17"/>
              </a:cxn>
            </a:cxnLst>
            <a:rect l="0" t="0" r="r" b="b"/>
            <a:pathLst>
              <a:path w="2502" h="4352">
                <a:moveTo>
                  <a:pt x="882" y="17"/>
                </a:moveTo>
                <a:cubicBezTo>
                  <a:pt x="2077" y="287"/>
                  <a:pt x="2361" y="1554"/>
                  <a:pt x="2105" y="2560"/>
                </a:cubicBezTo>
                <a:cubicBezTo>
                  <a:pt x="1849" y="3566"/>
                  <a:pt x="905" y="3993"/>
                  <a:pt x="0" y="4344"/>
                </a:cubicBezTo>
                <a:lnTo>
                  <a:pt x="1242" y="4352"/>
                </a:lnTo>
                <a:cubicBezTo>
                  <a:pt x="1563" y="4096"/>
                  <a:pt x="2205" y="3360"/>
                  <a:pt x="2336" y="2584"/>
                </a:cubicBezTo>
                <a:cubicBezTo>
                  <a:pt x="2468" y="1808"/>
                  <a:pt x="2502" y="416"/>
                  <a:pt x="1186" y="0"/>
                </a:cubicBezTo>
                <a:lnTo>
                  <a:pt x="882" y="17"/>
                </a:lnTo>
                <a:close/>
              </a:path>
            </a:pathLst>
          </a:custGeom>
          <a:gradFill rotWithShape="1">
            <a:gsLst>
              <a:gs pos="0">
                <a:srgbClr val="99FA72">
                  <a:gamma/>
                  <a:tint val="27451"/>
                  <a:invGamma/>
                </a:srgbClr>
              </a:gs>
              <a:gs pos="100000">
                <a:srgbClr val="99FA7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  <a:scene3d>
            <a:camera prst="legacyPerspectiveTopRight"/>
            <a:lightRig rig="legacyFlat4" dir="b"/>
          </a:scene3d>
          <a:sp3d extrusionH="354000" prstMaterial="legacyMetal">
            <a:bevelT w="13500" h="13500" prst="angle"/>
            <a:bevelB w="13500" h="13500" prst="angle"/>
            <a:extrusionClr>
              <a:srgbClr val="258F39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755650" y="1196975"/>
            <a:ext cx="7848600" cy="4859338"/>
            <a:chOff x="96" y="509"/>
            <a:chExt cx="5328" cy="3567"/>
          </a:xfrm>
        </p:grpSpPr>
        <p:grpSp>
          <p:nvGrpSpPr>
            <p:cNvPr id="3" name="Group 80"/>
            <p:cNvGrpSpPr>
              <a:grpSpLocks/>
            </p:cNvGrpSpPr>
            <p:nvPr/>
          </p:nvGrpSpPr>
          <p:grpSpPr bwMode="auto">
            <a:xfrm>
              <a:off x="252" y="509"/>
              <a:ext cx="630" cy="3548"/>
              <a:chOff x="252" y="509"/>
              <a:chExt cx="630" cy="3548"/>
            </a:xfrm>
          </p:grpSpPr>
          <p:sp>
            <p:nvSpPr>
              <p:cNvPr id="3153" name="Line 81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" name="Line 82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5" name="Line 8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6" name="Line 8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85"/>
            <p:cNvGrpSpPr>
              <a:grpSpLocks/>
            </p:cNvGrpSpPr>
            <p:nvPr/>
          </p:nvGrpSpPr>
          <p:grpSpPr bwMode="auto">
            <a:xfrm rot="5400000">
              <a:off x="1162" y="-387"/>
              <a:ext cx="3195" cy="5328"/>
              <a:chOff x="1636" y="772"/>
              <a:chExt cx="3663" cy="4098"/>
            </a:xfrm>
          </p:grpSpPr>
          <p:grpSp>
            <p:nvGrpSpPr>
              <p:cNvPr id="5" name="Group 86"/>
              <p:cNvGrpSpPr>
                <a:grpSpLocks/>
              </p:cNvGrpSpPr>
              <p:nvPr/>
            </p:nvGrpSpPr>
            <p:grpSpPr bwMode="auto">
              <a:xfrm>
                <a:off x="1636" y="783"/>
                <a:ext cx="734" cy="4087"/>
                <a:chOff x="1636" y="783"/>
                <a:chExt cx="734" cy="4087"/>
              </a:xfrm>
            </p:grpSpPr>
            <p:sp>
              <p:nvSpPr>
                <p:cNvPr id="3159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0" name="Line 88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1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2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91"/>
              <p:cNvGrpSpPr>
                <a:grpSpLocks/>
              </p:cNvGrpSpPr>
              <p:nvPr/>
            </p:nvGrpSpPr>
            <p:grpSpPr bwMode="auto">
              <a:xfrm>
                <a:off x="2606" y="772"/>
                <a:ext cx="734" cy="4087"/>
                <a:chOff x="1636" y="783"/>
                <a:chExt cx="734" cy="4087"/>
              </a:xfrm>
            </p:grpSpPr>
            <p:sp>
              <p:nvSpPr>
                <p:cNvPr id="3164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5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6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7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96"/>
              <p:cNvGrpSpPr>
                <a:grpSpLocks/>
              </p:cNvGrpSpPr>
              <p:nvPr/>
            </p:nvGrpSpPr>
            <p:grpSpPr bwMode="auto">
              <a:xfrm>
                <a:off x="3595" y="783"/>
                <a:ext cx="734" cy="4087"/>
                <a:chOff x="1636" y="783"/>
                <a:chExt cx="734" cy="4087"/>
              </a:xfrm>
            </p:grpSpPr>
            <p:sp>
              <p:nvSpPr>
                <p:cNvPr id="3169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0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1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2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101"/>
              <p:cNvGrpSpPr>
                <a:grpSpLocks/>
              </p:cNvGrpSpPr>
              <p:nvPr/>
            </p:nvGrpSpPr>
            <p:grpSpPr bwMode="auto">
              <a:xfrm>
                <a:off x="4565" y="772"/>
                <a:ext cx="734" cy="4087"/>
                <a:chOff x="1636" y="783"/>
                <a:chExt cx="734" cy="4087"/>
              </a:xfrm>
            </p:grpSpPr>
            <p:sp>
              <p:nvSpPr>
                <p:cNvPr id="3174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5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6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" name="Group 10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3179" name="Line 10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0" name="Line 10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1" name="Line 109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2" name="Line 110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11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3184" name="Line 11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5" name="Line 11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6" name="Line 114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7" name="Line 115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11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3189" name="Line 11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0" name="Line 11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1" name="Line 119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2" name="Line 120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121"/>
            <p:cNvGrpSpPr>
              <a:grpSpLocks/>
            </p:cNvGrpSpPr>
            <p:nvPr/>
          </p:nvGrpSpPr>
          <p:grpSpPr bwMode="auto">
            <a:xfrm>
              <a:off x="3659" y="528"/>
              <a:ext cx="630" cy="3548"/>
              <a:chOff x="252" y="509"/>
              <a:chExt cx="630" cy="3548"/>
            </a:xfrm>
          </p:grpSpPr>
          <p:sp>
            <p:nvSpPr>
              <p:cNvPr id="3194" name="Line 12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5" name="Line 12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6" name="Line 124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7" name="Line 125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12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3199" name="Line 12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0" name="Line 12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1" name="Line 129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2" name="Line 130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26" name="Rectangle 54"/>
          <p:cNvSpPr>
            <a:spLocks noChangeArrowheads="1"/>
          </p:cNvSpPr>
          <p:nvPr/>
        </p:nvSpPr>
        <p:spPr bwMode="gray">
          <a:xfrm>
            <a:off x="1187450" y="5516563"/>
            <a:ext cx="742950" cy="742950"/>
          </a:xfrm>
          <a:prstGeom prst="rect">
            <a:avLst/>
          </a:prstGeom>
          <a:gradFill rotWithShape="1">
            <a:gsLst>
              <a:gs pos="0">
                <a:srgbClr val="99FA72"/>
              </a:gs>
              <a:gs pos="100000">
                <a:srgbClr val="99FA72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Freeform 27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29804"/>
                  <a:invGamma/>
                  <a:alpha val="77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3500438"/>
            <a:ext cx="4811713" cy="576262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gray">
          <a:xfrm>
            <a:off x="323850" y="5516563"/>
            <a:ext cx="742950" cy="74295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gray">
          <a:xfrm>
            <a:off x="323850" y="4652963"/>
            <a:ext cx="741363" cy="742950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1700213"/>
            <a:ext cx="6019800" cy="1470025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49" name="Picture 77" descr="b699cfd5b71900647f3ef56417be1aa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461000"/>
            <a:ext cx="865188" cy="865188"/>
          </a:xfrm>
          <a:prstGeom prst="rect">
            <a:avLst/>
          </a:prstGeom>
          <a:noFill/>
        </p:spPr>
      </p:pic>
      <p:pic>
        <p:nvPicPr>
          <p:cNvPr id="3225" name="Picture 153" descr="j0152694"/>
          <p:cNvPicPr preferRelativeResize="0">
            <a:picLocks noChangeArrowheads="1" noChangeShapeType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115888"/>
            <a:ext cx="72072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9" grpId="0" animBg="1"/>
      <p:bldP spid="3100" grpId="0" animBg="1"/>
      <p:bldP spid="310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38125"/>
            <a:ext cx="2058988" cy="58372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29325" cy="58372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9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Freeform 25"/>
          <p:cNvSpPr>
            <a:spLocks/>
          </p:cNvSpPr>
          <p:nvPr/>
        </p:nvSpPr>
        <p:spPr bwMode="gray">
          <a:xfrm>
            <a:off x="96838" y="6381750"/>
            <a:ext cx="8970962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103188" y="64531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1" name="Freeform 27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764381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341438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fld id="{415EAD9E-D2F0-4D27-9C0D-A19380420C55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92950" y="5445125"/>
            <a:ext cx="16160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fld id="{14AEF637-9CEC-4160-B4C2-252F7733D73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64" name="Picture 40" descr="j0152694"/>
          <p:cNvPicPr preferRelativeResize="0">
            <a:picLocks noChangeArrowheads="1" noChangeShapeType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43888" y="188913"/>
            <a:ext cx="72072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diagramData" Target="../diagrams/data4.xml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50;&#1086;&#1085;&#1090;&#1088;&#1086;&#1083;&#1100;&#1085;&#1099;&#1077;.pps" TargetMode="External"/><Relationship Id="rId7" Type="http://schemas.openxmlformats.org/officeDocument/2006/relationships/image" Target="../media/image4.em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E:\&#1050;&#1086;&#1085;&#1082;&#1091;&#1088;&#1089;&#1099;.pps" TargetMode="External"/><Relationship Id="rId5" Type="http://schemas.openxmlformats.org/officeDocument/2006/relationships/hyperlink" Target="file:///E:\&#1045;&#1043;&#1069;.pps" TargetMode="Externa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Data" Target="../diagrams/data6.xml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&#1057;&#1048;&#1056;&#1057;1.ppt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858180" cy="64294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Муниципальное общеобразовательное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«Средняя общеобразовательная школа № 4»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253418" cy="1143000"/>
          </a:xfrm>
        </p:spPr>
        <p:txBody>
          <a:bodyPr/>
          <a:lstStyle/>
          <a:p>
            <a:pPr algn="ctr"/>
            <a:r>
              <a:rPr lang="ru-RU" sz="4400" dirty="0" smtClean="0"/>
              <a:t>Внутришкольная система оценки качества </a:t>
            </a:r>
            <a:r>
              <a:rPr lang="ru-RU" sz="4400" dirty="0" smtClean="0"/>
              <a:t>образования                                     </a:t>
            </a:r>
            <a:r>
              <a:rPr lang="ru-RU" sz="1600" dirty="0" smtClean="0"/>
              <a:t>автор Кузьмина В.Ф. зам. директора по УР 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28596" y="6143644"/>
            <a:ext cx="835821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itchFamily="2" charset="2"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 Губкинский 2010</a:t>
            </a:r>
            <a:endParaRPr kumimoji="1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8" descr="C:\Documents and Settings\Администратор\Рабочий стол\ФОТОГРАФИИ\Фото 4Б\3-Б\5 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071810"/>
            <a:ext cx="3214710" cy="241179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8" name="Picture 3" descr="C:\Documents and Settings\Администратор\Рабочий стол\Поездка в С.-П\11-12-2009-1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643314"/>
            <a:ext cx="3714776" cy="246767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7643813" cy="868363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Результаты обучения 2010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1142984"/>
          <a:ext cx="885831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04"/>
            <a:ext cx="8286780" cy="428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Сравнительный анализ успеваемости 2-11 классов </a:t>
            </a:r>
            <a:b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 три года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571472" y="1285860"/>
          <a:ext cx="7500938" cy="4354513"/>
        </p:xfrm>
        <a:graphic>
          <a:graphicData uri="http://schemas.openxmlformats.org/presentationml/2006/ole">
            <p:oleObj spid="_x0000_s34818" name="Worksheet" r:id="rId3" imgW="5867579" imgH="3286241" progId="Excel.Sheet.8">
              <p:embed/>
            </p:oleObj>
          </a:graphicData>
        </a:graphic>
      </p:graphicFrame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214282" y="5377225"/>
            <a:ext cx="85010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Times New Roman" pitchFamily="18" charset="0"/>
              </a:rPr>
              <a:t>Вывод:</a:t>
            </a:r>
            <a:endParaRPr lang="ru-RU" sz="11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Times New Roman" pitchFamily="18" charset="0"/>
              </a:rPr>
              <a:t>Сравнительный анализ приведенных данных  свидетельствует о положительной динамике абсолютной и качественной успеваемости в течение трёх лет.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214290"/>
            <a:ext cx="78581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indent="3429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учащиеся МОУ 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СОШ №4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выполнили образовательные стандарты по обязательным предметам  (русский язы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к, математика) и получили аттестаты  о среднем (полном) образовании.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357298"/>
          <a:ext cx="8143931" cy="1219200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523461"/>
                <a:gridCol w="1109681"/>
                <a:gridCol w="1109681"/>
                <a:gridCol w="1109681"/>
                <a:gridCol w="1109681"/>
                <a:gridCol w="1090873"/>
                <a:gridCol w="1090873"/>
              </a:tblGrid>
              <a:tr h="20002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Предметы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2008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2008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2009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2009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2010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2010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66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Успев.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Качество  знаний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Успев.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Качество  знаний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Успев.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Качество  знаний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Русский язык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99%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55%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97%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72%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100%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65%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Математика</a:t>
                      </a:r>
                      <a:endParaRPr lang="ru-RU" sz="1600" b="1" i="0" u="none" strike="noStrike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85%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40%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100%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67%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98%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59%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0" y="2428868"/>
          <a:ext cx="9144000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142984"/>
            <a:ext cx="7143800" cy="5402258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Дважды обладатель Гранта Президента Российской Федерации /2006 г., 2008 г./;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Обладатель Гранта Главы города Губкинский /2008 г./;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Лауреат </a:t>
            </a:r>
            <a:r>
              <a:rPr lang="en-US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Окружного образовательного форума «Инновации в образовании» /2008 г./;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Лауреат Всероссийского конкурса «Школа России – 2007»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Лауреат Федеральной образовательной программы «Интеллектуально – творческий потенциал России»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/2005 г., 2006 г., 2007 г., 2008 г./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Обладатель звания «Образовательное учреждение – интеллектуальный лидер» /2007 г./;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Обладатель медали «За вклад в развитие образования РФ»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Обладатель премии «Золотая птица»», победитель </a:t>
            </a:r>
            <a:r>
              <a:rPr lang="en-US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Всероссийского конкурса «Успех» /2008 г./;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2005 года ежегодно школа входит в число 100 лучших образовательных учреждений России 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Школа занесена в Национальный реестр ведущих общеобразовательных учреждений РФ;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 о школе внесены в Федеральный справочник «Среднее общее образование РФ»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800" b="1" i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277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58082" y="2214554"/>
            <a:ext cx="1587500" cy="2571750"/>
          </a:xfrm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7929586" cy="428625"/>
          </a:xfrm>
        </p:spPr>
        <p:txBody>
          <a:bodyPr/>
          <a:lstStyle/>
          <a:p>
            <a:pPr algn="ctr" eaLnBrk="1" hangingPunct="1"/>
            <a:r>
              <a:rPr lang="ru-RU" sz="2400" b="1" dirty="0" smtClean="0"/>
              <a:t>Участие школы в конкурсах разного уровня</a:t>
            </a:r>
            <a:endParaRPr lang="ru-RU" sz="2400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3" y="1214423"/>
          <a:ext cx="8786874" cy="515779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143537"/>
                <a:gridCol w="1558316"/>
                <a:gridCol w="2085021"/>
              </a:tblGrid>
              <a:tr h="222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Мероприятие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Уровень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Результат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0990" marR="60990" marT="0" marB="0" horzOverflow="overflow"/>
                </a:tc>
              </a:tr>
              <a:tr h="4242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Международная выставка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Наша новая школа –образование будущего»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Москва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Сертификат участника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21058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Международный конкурс» «</a:t>
                      </a: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BRITISH </a:t>
                      </a:r>
                      <a:r>
                        <a:rPr kumimoji="0" lang="en-US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ByLLDOG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Москва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Сертификат участника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21058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Круглый стол «Студенчество Ямала»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Санкт-Петербург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Участие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64527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Научно-практическая конференция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«Человеческие качества в современном </a:t>
                      </a: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мире-проектирование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 будущего»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Москва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ГК Дворец Конгрессов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Сертификат участника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494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Участие во Всероссийской научно-практической конференции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«Воспитание элиты , как ресурса развития региона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Москва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Участие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21058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Семинар  директоров школ Роснефть-классов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Москва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Пилотная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  площадка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4242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Фестиваль студенческой молодежи, выпускников </a:t>
                      </a: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Роснефть-классов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Москва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Трансляция опыта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4242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Смотр конкурс «На лучшую организацию обучения безопасности жизнедеятельности в  ОУ ЯНАО»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 ЯНАО г. Салехард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Диплом 1 место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8662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Круглый стол «Школьная среда, как источник и пространство развития нравственных качеств личности»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 с участием представителей элитной гимназии г. Санкт-Петербурга, РН Пурнефтегаз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 </a:t>
                      </a: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Губкинский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Участие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424295">
                <a:tc>
                  <a:txBody>
                    <a:bodyPr/>
                    <a:lstStyle/>
                    <a:p>
                      <a:pPr marL="34925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Научно-практическая конференция педагогов</a:t>
                      </a:r>
                    </a:p>
                    <a:p>
                      <a:pPr marL="34925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«Современная школа- сегодня и завтра»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 . </a:t>
                      </a: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Губкинский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участие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  <a:tr h="577683">
                <a:tc>
                  <a:txBody>
                    <a:bodyPr/>
                    <a:lstStyle/>
                    <a:p>
                      <a:pPr marL="34925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Городской семинар «</a:t>
                      </a: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Здоровьесберегающий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 компонент в УВП по методике ВФ Базарного»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horzOverflow="overflow"/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г.  </a:t>
                      </a:r>
                      <a:r>
                        <a:rPr kumimoji="0" lang="ru-RU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Губкинский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06E4"/>
                          </a:solidFill>
                          <a:effectLst/>
                        </a:rPr>
                        <a:t>Обобщение опыта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06E4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990" marR="60990" marT="0" marB="0" anchor="ctr" horzOverflow="overflow"/>
                </a:tc>
              </a:tr>
            </a:tbl>
          </a:graphicData>
        </a:graphic>
      </p:graphicFrame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57290" y="2428868"/>
            <a:ext cx="6858048" cy="576262"/>
          </a:xfrm>
        </p:spPr>
        <p:txBody>
          <a:bodyPr/>
          <a:lstStyle/>
          <a:p>
            <a:pPr algn="l"/>
            <a:r>
              <a:rPr lang="ru-RU" sz="2800" b="1" dirty="0" smtClean="0">
                <a:cs typeface="Times New Roman" pitchFamily="18" charset="0"/>
              </a:rPr>
              <a:t>создание единой системы диагностики и контроля состояния образования в школе, обеспечивающей определение факторов и своевременное выявление изменений, влияющих на качество образования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6019800" cy="1470025"/>
          </a:xfrm>
        </p:spPr>
        <p:txBody>
          <a:bodyPr/>
          <a:lstStyle/>
          <a:p>
            <a:pPr algn="ctr"/>
            <a:r>
              <a:rPr lang="ru-RU" sz="4400" dirty="0" smtClean="0"/>
              <a:t>Цель ВШСОКО</a:t>
            </a:r>
            <a:endParaRPr lang="ru-RU" sz="44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142984"/>
            <a:ext cx="84296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0" indent="-3619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Информационное, аналитическое и экспертное обеспечение мониторинга  системы образования образовательного учреждения;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единой информационно-технологической базы системы оценки качества образования;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Определение форматов собираемой информации и разработка  технологии ее использования в качестве информационной основы принятия управленческих решений;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ресурсной базы и обеспечение функционирования школьной образовательной статистики и мониторинга качества образования;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Выявление факторов, влияющих на повышение качества образования;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 педагогических работников по вопросам, касающимся требований к лицензированию и аккредитации образовательного учреждения, аттестации педагогов, индивидуальных достижений обучающихся;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  механизмов общественной экспертизы, гласности и коллегиальности при принятии стратегических решений в области оценки качества образования;</a:t>
            </a:r>
          </a:p>
          <a:p>
            <a:pPr marL="361950" lvl="0" indent="-27622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542925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Определение рейтинга педагогов и стимулирующей надбавки к заработной плате за высокое качество обучения и воспитания.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00042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Основными задачами ВШСОКО являются:</a:t>
            </a:r>
            <a:endParaRPr lang="ru-RU" sz="2800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929618" cy="928694"/>
          </a:xfrm>
        </p:spPr>
        <p:txBody>
          <a:bodyPr/>
          <a:lstStyle/>
          <a:p>
            <a:pPr algn="ctr"/>
            <a:r>
              <a:rPr lang="ru-RU" sz="2800" kern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Принципы </a:t>
            </a:r>
            <a:r>
              <a:rPr lang="ru-RU" sz="2800" kern="12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внутришкольной</a:t>
            </a:r>
            <a:r>
              <a:rPr lang="ru-RU" sz="2800" kern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 системы оценки качества образования:</a:t>
            </a:r>
            <a:endParaRPr lang="ru-RU" sz="2800" kern="12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  <a:cs typeface="+mn-cs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785794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Реалистичности требований, норм и показателей качества образования, их социальной и личностной значимости;</a:t>
            </a: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Открытости, прозрачности процедур оценки качества образования;</a:t>
            </a: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Инструментальности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технологичности используемых показателей с учетом потребностей разных потребителей образовательных услуг, минимизации их количества;</a:t>
            </a: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Учета индивидуальных способностей и развития отдельных учащихся при оценки результатов их обучения, воспитания;</a:t>
            </a: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Доступности информации о состоянии и качестве образования для потребителей;</a:t>
            </a: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42925" algn="l"/>
              </a:tabLst>
            </a:pP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marR="0" indent="-27622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Повышение потенциала внутренней оценки, самооценки, самоанализа каждого педагога.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9" name="Text Box 8"/>
          <p:cNvSpPr txBox="1">
            <a:spLocks noChangeArrowheads="1"/>
          </p:cNvSpPr>
          <p:nvPr/>
        </p:nvSpPr>
        <p:spPr bwMode="auto">
          <a:xfrm>
            <a:off x="3635375" y="1052513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000" b="1"/>
          </a:p>
        </p:txBody>
      </p:sp>
      <p:sp>
        <p:nvSpPr>
          <p:cNvPr id="317455" name="Text Box 22"/>
          <p:cNvSpPr txBox="1">
            <a:spLocks noChangeArrowheads="1"/>
          </p:cNvSpPr>
          <p:nvPr/>
        </p:nvSpPr>
        <p:spPr bwMode="auto">
          <a:xfrm>
            <a:off x="1571604" y="357166"/>
            <a:ext cx="5759450" cy="646331"/>
          </a:xfrm>
          <a:prstGeom prst="rect">
            <a:avLst/>
          </a:prstGeom>
          <a:solidFill>
            <a:srgbClr val="59F02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1106E4"/>
                </a:solidFill>
              </a:rPr>
              <a:t>МОДЕЛЬ </a:t>
            </a:r>
            <a:r>
              <a:rPr lang="ru-RU" b="1" dirty="0" err="1">
                <a:solidFill>
                  <a:srgbClr val="1106E4"/>
                </a:solidFill>
              </a:rPr>
              <a:t>внутришкольной</a:t>
            </a:r>
            <a:r>
              <a:rPr lang="ru-RU" b="1" dirty="0">
                <a:solidFill>
                  <a:srgbClr val="1106E4"/>
                </a:solidFill>
              </a:rPr>
              <a:t> системы оценки качества образования</a:t>
            </a: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9" name="Схема 28"/>
          <p:cNvGraphicFramePr/>
          <p:nvPr/>
        </p:nvGraphicFramePr>
        <p:xfrm>
          <a:off x="214282" y="1285860"/>
          <a:ext cx="671517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0" name="Группа 29"/>
          <p:cNvGrpSpPr/>
          <p:nvPr/>
        </p:nvGrpSpPr>
        <p:grpSpPr>
          <a:xfrm>
            <a:off x="6858016" y="1357298"/>
            <a:ext cx="2000264" cy="2428892"/>
            <a:chOff x="1" y="7"/>
            <a:chExt cx="1077500" cy="1484312"/>
          </a:xfrm>
          <a:scene3d>
            <a:camera prst="orthographicFront"/>
            <a:lightRig rig="flat" dir="t"/>
          </a:scene3d>
        </p:grpSpPr>
        <p:sp>
          <p:nvSpPr>
            <p:cNvPr id="31" name="Нашивка 30"/>
            <p:cNvSpPr/>
            <p:nvPr/>
          </p:nvSpPr>
          <p:spPr>
            <a:xfrm rot="5400000">
              <a:off x="-222646" y="222654"/>
              <a:ext cx="1484312" cy="1039018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Нашивка 4"/>
            <p:cNvSpPr/>
            <p:nvPr/>
          </p:nvSpPr>
          <p:spPr>
            <a:xfrm>
              <a:off x="38483" y="567538"/>
              <a:ext cx="1039018" cy="4452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b="1" dirty="0" smtClean="0">
                  <a:solidFill>
                    <a:srgbClr val="1106E4"/>
                  </a:solidFill>
                </a:rPr>
                <a:t>Процессуальный блок</a:t>
              </a: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6929454" y="3714752"/>
            <a:ext cx="2000264" cy="2500330"/>
            <a:chOff x="1" y="7"/>
            <a:chExt cx="1039018" cy="1484312"/>
          </a:xfrm>
          <a:scene3d>
            <a:camera prst="orthographicFront"/>
            <a:lightRig rig="flat" dir="t"/>
          </a:scene3d>
        </p:grpSpPr>
        <p:sp>
          <p:nvSpPr>
            <p:cNvPr id="34" name="Нашивка 33"/>
            <p:cNvSpPr/>
            <p:nvPr/>
          </p:nvSpPr>
          <p:spPr>
            <a:xfrm rot="5400000">
              <a:off x="-222646" y="222654"/>
              <a:ext cx="1484312" cy="1039018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Нашивка 4"/>
            <p:cNvSpPr/>
            <p:nvPr/>
          </p:nvSpPr>
          <p:spPr>
            <a:xfrm>
              <a:off x="1" y="636141"/>
              <a:ext cx="1039018" cy="4452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b="1" dirty="0" smtClean="0">
                  <a:solidFill>
                    <a:srgbClr val="1106E4"/>
                  </a:solidFill>
                </a:rPr>
                <a:t>Информационно-презентационный блок</a:t>
              </a:r>
            </a:p>
          </p:txBody>
        </p:sp>
      </p:grpSp>
      <p:sp>
        <p:nvSpPr>
          <p:cNvPr id="36" name="Стрелка вверх 35"/>
          <p:cNvSpPr/>
          <p:nvPr/>
        </p:nvSpPr>
        <p:spPr>
          <a:xfrm rot="5400000">
            <a:off x="1877306" y="1559953"/>
            <a:ext cx="315075" cy="497852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верх 36"/>
          <p:cNvSpPr/>
          <p:nvPr/>
        </p:nvSpPr>
        <p:spPr>
          <a:xfrm rot="5400000">
            <a:off x="1840817" y="2561851"/>
            <a:ext cx="315075" cy="491350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верх 37"/>
          <p:cNvSpPr/>
          <p:nvPr/>
        </p:nvSpPr>
        <p:spPr>
          <a:xfrm rot="5400000">
            <a:off x="1910544" y="3839163"/>
            <a:ext cx="315075" cy="497852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верх 38"/>
          <p:cNvSpPr/>
          <p:nvPr/>
        </p:nvSpPr>
        <p:spPr>
          <a:xfrm rot="5400000">
            <a:off x="1874055" y="4626747"/>
            <a:ext cx="315075" cy="491350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верх 44"/>
          <p:cNvSpPr/>
          <p:nvPr/>
        </p:nvSpPr>
        <p:spPr>
          <a:xfrm rot="16200000">
            <a:off x="6592215" y="3766239"/>
            <a:ext cx="315075" cy="497852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верх 45"/>
          <p:cNvSpPr/>
          <p:nvPr/>
        </p:nvSpPr>
        <p:spPr>
          <a:xfrm rot="16200000">
            <a:off x="6588964" y="4483870"/>
            <a:ext cx="315075" cy="491350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верх 46"/>
          <p:cNvSpPr/>
          <p:nvPr/>
        </p:nvSpPr>
        <p:spPr>
          <a:xfrm rot="16200000">
            <a:off x="6663654" y="1480223"/>
            <a:ext cx="315075" cy="497852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верх 47"/>
          <p:cNvSpPr/>
          <p:nvPr/>
        </p:nvSpPr>
        <p:spPr>
          <a:xfrm rot="16200000">
            <a:off x="6627165" y="2482121"/>
            <a:ext cx="315075" cy="491350"/>
          </a:xfrm>
          <a:prstGeom prst="upArrow">
            <a:avLst/>
          </a:prstGeom>
          <a:gradFill>
            <a:gsLst>
              <a:gs pos="0">
                <a:srgbClr val="1106E4"/>
              </a:gs>
              <a:gs pos="80000">
                <a:srgbClr val="1106E4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Схема 24"/>
          <p:cNvGraphicFramePr/>
          <p:nvPr/>
        </p:nvGraphicFramePr>
        <p:xfrm>
          <a:off x="609600" y="1600200"/>
          <a:ext cx="8305800" cy="3829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1254047" y="357166"/>
            <a:ext cx="60532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Концептуальный блок:</a:t>
            </a: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14290"/>
            <a:ext cx="8501058" cy="857256"/>
          </a:xfrm>
        </p:spPr>
        <p:txBody>
          <a:bodyPr/>
          <a:lstStyle/>
          <a:p>
            <a:pPr algn="ctr"/>
            <a:r>
              <a:rPr lang="ru-RU" sz="3600" dirty="0" smtClean="0"/>
              <a:t>Понятие   качества образования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357298"/>
            <a:ext cx="807249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Monotype Sorts"/>
              <a:buNone/>
              <a:defRPr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Качество школьного образования – это такая совокупность его  свойств, которая обуславливает его способность выполнять выдвинутые обществом задачи по формированию и развитию личности в аспектах ее обученности, воспитанности, выраженности социальных, психических и физических свойств </a:t>
            </a:r>
          </a:p>
          <a:p>
            <a:pPr algn="r">
              <a:buFont typeface="Monotype Sorts"/>
              <a:buNone/>
              <a:defRPr/>
            </a:pPr>
            <a:r>
              <a:rPr lang="ru-RU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В.П.Панасюк</a:t>
            </a:r>
            <a:endParaRPr lang="ru-RU" b="1" i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357694"/>
            <a:ext cx="835821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Monotype Sorts"/>
              <a:buNone/>
              <a:defRPr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Качество образования рассматривается как соотношение цели и результата, как мера достижения цели в зоне потенциального развития личности</a:t>
            </a:r>
          </a:p>
          <a:p>
            <a:pPr algn="r">
              <a:buFont typeface="Monotype Sorts"/>
              <a:buNone/>
              <a:defRPr/>
            </a:pPr>
            <a:r>
              <a:rPr lang="ru-RU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М.М.Поташник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78758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Нормативно-документационный блок</a:t>
            </a:r>
            <a:endParaRPr lang="ru-RU" sz="32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</p:txBody>
      </p:sp>
      <p:graphicFrame>
        <p:nvGraphicFramePr>
          <p:cNvPr id="5" name="Group 39"/>
          <p:cNvGraphicFramePr>
            <a:graphicFrameLocks noGrp="1"/>
          </p:cNvGraphicFramePr>
          <p:nvPr/>
        </p:nvGraphicFramePr>
        <p:xfrm>
          <a:off x="0" y="1129787"/>
          <a:ext cx="9144032" cy="5662234"/>
        </p:xfrm>
        <a:graphic>
          <a:graphicData uri="http://schemas.openxmlformats.org/drawingml/2006/table">
            <a:tbl>
              <a:tblPr/>
              <a:tblGrid>
                <a:gridCol w="6000760"/>
                <a:gridCol w="3143272"/>
              </a:tblGrid>
              <a:tr h="4987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Существующие нормативные документы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Необходимые для разработки нормативные документы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3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системе оценки качества образования в МОУ «Средняя общеобразовательная школа №4»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Программы мониторинговых исследований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52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мониторинге качества образования  в МОУ «Средняя общеобразовательная школа №4»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Оценочно-измерительные средства для использования в ВШСОКО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01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Портфолио достижений учащихся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по учету контингента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2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профильном классе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2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 внутришкольном контроле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промежуточном контроле и итоговой   аттестации учащихся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об аттестационной комиссии для проведения государственной (итоговой) аттестации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9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Рекомендации по проведению </a:t>
                      </a:r>
                      <a:r>
                        <a:rPr lang="ru-RU" sz="1400" b="1" kern="12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самообследования</a:t>
                      </a: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 качеству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образования в ОУ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4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Программы мониторинговых исследований : «Мониторинг качества предпрофильной подготовки и профильного обучения», «Мониторинг формирования </a:t>
                      </a:r>
                      <a:r>
                        <a:rPr lang="ru-RU" sz="1400" b="1" kern="1200" dirty="0" err="1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здоровьесберегающей</a:t>
                      </a: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среды и здоровья учащихся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2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совете по развитию качества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59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о рейтинге кабинетов,</a:t>
                      </a:r>
                      <a:r>
                        <a:rPr lang="ru-RU" sz="1400" b="1" kern="1200" baseline="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 рейтинге ШМО</a:t>
                      </a:r>
                      <a:endParaRPr lang="ru-RU" sz="14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lang="ru-RU" sz="1600" b="1" kern="12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5720" y="285728"/>
            <a:ext cx="7643866" cy="857232"/>
          </a:xfrm>
        </p:spPr>
        <p:txBody>
          <a:bodyPr/>
          <a:lstStyle/>
          <a:p>
            <a:pPr algn="ctr"/>
            <a:r>
              <a:rPr lang="ru-RU" sz="3200" kern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Организационный блок </a:t>
            </a:r>
            <a:r>
              <a:rPr lang="ru-RU" sz="3200" kern="12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ВШСОКО:</a:t>
            </a:r>
          </a:p>
        </p:txBody>
      </p:sp>
      <p:sp>
        <p:nvSpPr>
          <p:cNvPr id="3184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142984"/>
            <a:ext cx="9144000" cy="3714776"/>
          </a:xfrm>
        </p:spPr>
        <p:txBody>
          <a:bodyPr/>
          <a:lstStyle/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Администрация школы</a:t>
            </a: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формирование концептуальных подходов к оценки качества образования, обеспечение реализации процедур контроля и оценки качества образования, координирование работы различных структур, деятельность которых связана с вопросами оценки качества образования, определение состояния и тенденции развития школьного образования, принятие управленческих решений по совершенствованию качества образования.</a:t>
            </a:r>
          </a:p>
          <a:p>
            <a:pPr marL="0" lvl="0" indent="733425">
              <a:spcAft>
                <a:spcPts val="0"/>
              </a:spcAft>
              <a:buSzPts val="1200"/>
              <a:buNone/>
              <a:tabLst>
                <a:tab pos="215900" algn="l"/>
              </a:tabLst>
            </a:pP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Педагогический совет </a:t>
            </a:r>
          </a:p>
          <a:p>
            <a:pPr marL="0" lvl="0" indent="0" algn="just">
              <a:spcAft>
                <a:spcPts val="0"/>
              </a:spcAft>
              <a:buSzPts val="1200"/>
              <a:buNone/>
              <a:tabLst>
                <a:tab pos="215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обсуждение проектов нормативных и правовых актов по формированию и функционированию школьной системы оценки качества образования, координация деятельности всех заинтересованных сторон по созданию школьной системы оценки качества образования; рассмотрение вопросов, связанных с разработкой школьной системы оценки качества образования и координации деятельности его участников</a:t>
            </a:r>
          </a:p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Управляющий совет школы</a:t>
            </a: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участие в обсуждении и заслушивание руководителя школы по реализации ВШСОКО, оценивание деятельности руководителя и педагогов школы по достижению запланированных результатов .</a:t>
            </a:r>
          </a:p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Методические объединения</a:t>
            </a: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обеспечение помощи отдельным педагогам в формировании собственных систем оценки качества обучения и воспитания, проведение экспертизы индивидуальных систем оценки и качества образования, используемых учителями.</a:t>
            </a:r>
          </a:p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Целевые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аналитические группы (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комиссии) </a:t>
            </a: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участие в оценке продуктивности и профессионализма педагогов в первом направлении их аттестации.</a:t>
            </a:r>
          </a:p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Комиссии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по проведению 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конкурсов </a:t>
            </a: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Оценивание  деятельности учащихся и педагогов во внеурочное время </a:t>
            </a:r>
          </a:p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Группы по проведению </a:t>
            </a:r>
            <a:r>
              <a:rPr lang="ru-RU" sz="1400" b="1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самообследования</a:t>
            </a:r>
            <a:endParaRPr lang="ru-RU" sz="1400" b="1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подготовка материалов по оценке качества образования</a:t>
            </a:r>
          </a:p>
          <a:p>
            <a:pPr marL="0" indent="733425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Службы психологического 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сопровождения</a:t>
            </a:r>
          </a:p>
          <a:p>
            <a:pPr marL="0" indent="0" algn="just">
              <a:lnSpc>
                <a:spcPct val="80000"/>
              </a:lnSpc>
              <a:buNone/>
              <a:tabLst>
                <a:tab pos="3136900" algn="l"/>
              </a:tabLst>
            </a:pP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Проведение психологических исследований, прогнозирование результатов обучения, разработка </a:t>
            </a:r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рекомендаций по оптимиза</a:t>
            </a: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ции условий образовательного процесса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tabLst>
                <a:tab pos="3136900" algn="l"/>
              </a:tabLst>
            </a:pPr>
            <a:endParaRPr lang="ru-RU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tabLst>
                <a:tab pos="3136900" algn="l"/>
              </a:tabLst>
            </a:pPr>
            <a:endParaRPr lang="ru-RU" sz="2400" b="1" dirty="0">
              <a:latin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6" grpId="0"/>
      <p:bldP spid="3184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9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71538" y="2175723"/>
            <a:ext cx="2105096" cy="40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1106E4"/>
                </a:solidFill>
              </a:rPr>
              <a:t>Мониторинг оценки</a:t>
            </a:r>
          </a:p>
          <a:p>
            <a:pPr algn="ctr"/>
            <a:r>
              <a:rPr lang="ru-RU" sz="1200" b="1" dirty="0">
                <a:solidFill>
                  <a:srgbClr val="1106E4"/>
                </a:solidFill>
              </a:rPr>
              <a:t>Качества по направлениям</a:t>
            </a:r>
          </a:p>
        </p:txBody>
      </p:sp>
      <p:sp>
        <p:nvSpPr>
          <p:cNvPr id="336900" name="Rectangle 6"/>
          <p:cNvSpPr>
            <a:spLocks noChangeArrowheads="1"/>
          </p:cNvSpPr>
          <p:nvPr/>
        </p:nvSpPr>
        <p:spPr bwMode="auto">
          <a:xfrm>
            <a:off x="1071538" y="3578101"/>
            <a:ext cx="2105096" cy="40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1106E4"/>
                </a:solidFill>
              </a:rPr>
              <a:t>Портфолио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учащихся</a:t>
            </a:r>
          </a:p>
        </p:txBody>
      </p:sp>
      <p:sp>
        <p:nvSpPr>
          <p:cNvPr id="336901" name="Rectangle 7"/>
          <p:cNvSpPr>
            <a:spLocks noChangeArrowheads="1"/>
          </p:cNvSpPr>
          <p:nvPr/>
        </p:nvSpPr>
        <p:spPr bwMode="auto">
          <a:xfrm>
            <a:off x="1071538" y="2643182"/>
            <a:ext cx="2105096" cy="40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>
                <a:solidFill>
                  <a:srgbClr val="1106E4"/>
                </a:solidFill>
              </a:rPr>
              <a:t>Самообследование</a:t>
            </a:r>
          </a:p>
        </p:txBody>
      </p:sp>
      <p:sp>
        <p:nvSpPr>
          <p:cNvPr id="336902" name="Rectangle 8"/>
          <p:cNvSpPr>
            <a:spLocks noChangeArrowheads="1"/>
          </p:cNvSpPr>
          <p:nvPr/>
        </p:nvSpPr>
        <p:spPr bwMode="auto">
          <a:xfrm>
            <a:off x="1071538" y="3110641"/>
            <a:ext cx="2105096" cy="40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1106E4"/>
                </a:solidFill>
              </a:rPr>
              <a:t>Рейтинг классов,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учащихся</a:t>
            </a:r>
          </a:p>
        </p:txBody>
      </p:sp>
      <p:sp>
        <p:nvSpPr>
          <p:cNvPr id="336903" name="Rectangle 9"/>
          <p:cNvSpPr>
            <a:spLocks noChangeArrowheads="1"/>
          </p:cNvSpPr>
          <p:nvPr/>
        </p:nvSpPr>
        <p:spPr bwMode="auto">
          <a:xfrm>
            <a:off x="1071538" y="4045559"/>
            <a:ext cx="2105096" cy="33686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1106E4"/>
                </a:solidFill>
              </a:rPr>
              <a:t>Экспертиза</a:t>
            </a:r>
          </a:p>
        </p:txBody>
      </p:sp>
      <p:sp>
        <p:nvSpPr>
          <p:cNvPr id="336904" name="Rectangle 10"/>
          <p:cNvSpPr>
            <a:spLocks noChangeArrowheads="1"/>
          </p:cNvSpPr>
          <p:nvPr/>
        </p:nvSpPr>
        <p:spPr bwMode="auto">
          <a:xfrm>
            <a:off x="1071538" y="4513019"/>
            <a:ext cx="2105096" cy="60547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1106E4"/>
                </a:solidFill>
              </a:rPr>
              <a:t>Аттестация</a:t>
            </a:r>
          </a:p>
          <a:p>
            <a:pPr algn="ctr"/>
            <a:r>
              <a:rPr lang="ru-RU" sz="1300" b="1" dirty="0" err="1">
                <a:solidFill>
                  <a:srgbClr val="1106E4"/>
                </a:solidFill>
              </a:rPr>
              <a:t>пед</a:t>
            </a:r>
            <a:r>
              <a:rPr lang="ru-RU" sz="1300" b="1" dirty="0">
                <a:solidFill>
                  <a:srgbClr val="1106E4"/>
                </a:solidFill>
              </a:rPr>
              <a:t>. кадров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(</a:t>
            </a:r>
            <a:r>
              <a:rPr lang="en-US" sz="1300" b="1" dirty="0">
                <a:solidFill>
                  <a:srgbClr val="1106E4"/>
                </a:solidFill>
              </a:rPr>
              <a:t>II</a:t>
            </a:r>
            <a:r>
              <a:rPr lang="ru-RU" sz="1300" b="1" dirty="0">
                <a:solidFill>
                  <a:srgbClr val="1106E4"/>
                </a:solidFill>
              </a:rPr>
              <a:t> кв. категория)</a:t>
            </a:r>
          </a:p>
        </p:txBody>
      </p:sp>
      <p:sp>
        <p:nvSpPr>
          <p:cNvPr id="336905" name="Rectangle 12"/>
          <p:cNvSpPr>
            <a:spLocks noChangeArrowheads="1"/>
          </p:cNvSpPr>
          <p:nvPr/>
        </p:nvSpPr>
        <p:spPr bwMode="auto">
          <a:xfrm>
            <a:off x="1071538" y="5180818"/>
            <a:ext cx="2105096" cy="54504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1106E4"/>
                </a:solidFill>
              </a:rPr>
              <a:t>Промежуточная и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итоговая аттестация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1-8кл,10кл.</a:t>
            </a:r>
          </a:p>
        </p:txBody>
      </p:sp>
      <p:sp>
        <p:nvSpPr>
          <p:cNvPr id="336906" name="Rectangle 13">
            <a:hlinkClick r:id="rId3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057663" y="5797296"/>
            <a:ext cx="2105096" cy="65840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1106E4"/>
                </a:solidFill>
              </a:rPr>
              <a:t>Административные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контрольные</a:t>
            </a:r>
          </a:p>
          <a:p>
            <a:pPr algn="ctr"/>
            <a:r>
              <a:rPr lang="ru-RU" sz="1300" b="1" dirty="0">
                <a:solidFill>
                  <a:srgbClr val="1106E4"/>
                </a:solidFill>
              </a:rPr>
              <a:t>работы</a:t>
            </a:r>
          </a:p>
        </p:txBody>
      </p:sp>
      <p:sp>
        <p:nvSpPr>
          <p:cNvPr id="336907" name="Text Box 24"/>
          <p:cNvSpPr txBox="1">
            <a:spLocks noChangeArrowheads="1"/>
          </p:cNvSpPr>
          <p:nvPr/>
        </p:nvSpPr>
        <p:spPr bwMode="auto">
          <a:xfrm rot="16200000">
            <a:off x="-1861938" y="4184846"/>
            <a:ext cx="4474251" cy="3193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FF0000"/>
                </a:solidFill>
              </a:rPr>
              <a:t>Внутренняя оценка </a:t>
            </a:r>
            <a:r>
              <a:rPr lang="ru-RU" sz="1400" b="1" dirty="0" smtClean="0">
                <a:solidFill>
                  <a:srgbClr val="FF0000"/>
                </a:solidFill>
              </a:rPr>
              <a:t> качества </a:t>
            </a:r>
            <a:r>
              <a:rPr lang="ru-RU" sz="1400" b="1" dirty="0">
                <a:solidFill>
                  <a:srgbClr val="FF0000"/>
                </a:solidFill>
              </a:rPr>
              <a:t>образования</a:t>
            </a:r>
          </a:p>
        </p:txBody>
      </p:sp>
      <p:sp>
        <p:nvSpPr>
          <p:cNvPr id="336909" name="Text Box 31"/>
          <p:cNvSpPr txBox="1">
            <a:spLocks noChangeArrowheads="1"/>
          </p:cNvSpPr>
          <p:nvPr/>
        </p:nvSpPr>
        <p:spPr bwMode="auto">
          <a:xfrm rot="16200000">
            <a:off x="6773952" y="4224044"/>
            <a:ext cx="4273912" cy="3077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FF0000"/>
                </a:solidFill>
              </a:rPr>
              <a:t>Внешняя оценка </a:t>
            </a:r>
            <a:r>
              <a:rPr lang="ru-RU" sz="1400" b="1" dirty="0" smtClean="0">
                <a:solidFill>
                  <a:srgbClr val="FF0000"/>
                </a:solidFill>
              </a:rPr>
              <a:t> качества </a:t>
            </a:r>
            <a:r>
              <a:rPr lang="ru-RU" sz="1400" b="1" dirty="0">
                <a:solidFill>
                  <a:srgbClr val="FF0000"/>
                </a:solidFill>
              </a:rPr>
              <a:t>образования</a:t>
            </a:r>
          </a:p>
        </p:txBody>
      </p:sp>
      <p:sp>
        <p:nvSpPr>
          <p:cNvPr id="336910" name="Text Box 42"/>
          <p:cNvSpPr txBox="1">
            <a:spLocks noChangeArrowheads="1"/>
          </p:cNvSpPr>
          <p:nvPr/>
        </p:nvSpPr>
        <p:spPr bwMode="auto">
          <a:xfrm>
            <a:off x="3144392" y="1242371"/>
            <a:ext cx="3193938" cy="2769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Концептуальные основы</a:t>
            </a:r>
          </a:p>
        </p:txBody>
      </p:sp>
      <p:sp>
        <p:nvSpPr>
          <p:cNvPr id="336911" name="Text Box 43"/>
          <p:cNvSpPr txBox="1">
            <a:spLocks noChangeArrowheads="1"/>
          </p:cNvSpPr>
          <p:nvPr/>
        </p:nvSpPr>
        <p:spPr bwMode="auto">
          <a:xfrm>
            <a:off x="3132877" y="878957"/>
            <a:ext cx="3193938" cy="2769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Целевые </a:t>
            </a:r>
            <a:r>
              <a:rPr lang="ru-RU" sz="1200" b="1" dirty="0" smtClean="0">
                <a:solidFill>
                  <a:srgbClr val="FF0000"/>
                </a:solidFill>
              </a:rPr>
              <a:t>установки</a:t>
            </a:r>
            <a:endParaRPr lang="ru-RU" sz="1000" b="1" dirty="0">
              <a:solidFill>
                <a:srgbClr val="FF0000"/>
              </a:solidFill>
            </a:endParaRPr>
          </a:p>
        </p:txBody>
      </p:sp>
      <p:sp>
        <p:nvSpPr>
          <p:cNvPr id="492588" name="Text Box 44"/>
          <p:cNvSpPr txBox="1">
            <a:spLocks noChangeArrowheads="1"/>
          </p:cNvSpPr>
          <p:nvPr/>
        </p:nvSpPr>
        <p:spPr bwMode="auto">
          <a:xfrm>
            <a:off x="3071802" y="1643050"/>
            <a:ext cx="3266529" cy="2769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rgbClr val="FF0000"/>
                </a:solidFill>
                <a:latin typeface="+mn-lt"/>
              </a:rPr>
              <a:t>Система требований, норм, стандартов</a:t>
            </a:r>
          </a:p>
        </p:txBody>
      </p:sp>
      <p:sp>
        <p:nvSpPr>
          <p:cNvPr id="336913" name="Rectangle 45"/>
          <p:cNvSpPr>
            <a:spLocks noChangeArrowheads="1"/>
          </p:cNvSpPr>
          <p:nvPr/>
        </p:nvSpPr>
        <p:spPr bwMode="auto">
          <a:xfrm>
            <a:off x="3643306" y="2571744"/>
            <a:ext cx="2177685" cy="74645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/>
            <a:r>
              <a:rPr lang="ru-RU" sz="1600" b="1">
                <a:solidFill>
                  <a:srgbClr val="1106E4"/>
                </a:solidFill>
              </a:rPr>
              <a:t>Объекты оценки</a:t>
            </a:r>
          </a:p>
        </p:txBody>
      </p:sp>
      <p:sp>
        <p:nvSpPr>
          <p:cNvPr id="336914" name="Rectangle 47"/>
          <p:cNvSpPr>
            <a:spLocks noChangeArrowheads="1"/>
          </p:cNvSpPr>
          <p:nvPr/>
        </p:nvSpPr>
        <p:spPr bwMode="auto">
          <a:xfrm>
            <a:off x="3627197" y="4511493"/>
            <a:ext cx="2395454" cy="52088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1106E4"/>
                </a:solidFill>
              </a:rPr>
              <a:t>Результаты </a:t>
            </a:r>
          </a:p>
          <a:p>
            <a:pPr algn="ctr"/>
            <a:r>
              <a:rPr lang="ru-RU" sz="1400" b="1" dirty="0">
                <a:solidFill>
                  <a:srgbClr val="1106E4"/>
                </a:solidFill>
              </a:rPr>
              <a:t>оценочной деятельности</a:t>
            </a:r>
          </a:p>
        </p:txBody>
      </p:sp>
      <p:sp>
        <p:nvSpPr>
          <p:cNvPr id="336915" name="Rectangle 53"/>
          <p:cNvSpPr>
            <a:spLocks noChangeArrowheads="1"/>
          </p:cNvSpPr>
          <p:nvPr/>
        </p:nvSpPr>
        <p:spPr bwMode="auto">
          <a:xfrm>
            <a:off x="3797697" y="2043730"/>
            <a:ext cx="2032506" cy="33538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 dirty="0">
                <a:solidFill>
                  <a:srgbClr val="FF0000"/>
                </a:solidFill>
              </a:rPr>
              <a:t>Субъекты оценки</a:t>
            </a:r>
          </a:p>
        </p:txBody>
      </p:sp>
      <p:sp>
        <p:nvSpPr>
          <p:cNvPr id="336916" name="Line 58"/>
          <p:cNvSpPr>
            <a:spLocks noChangeShapeType="1"/>
          </p:cNvSpPr>
          <p:nvPr/>
        </p:nvSpPr>
        <p:spPr bwMode="auto">
          <a:xfrm>
            <a:off x="4788629" y="3776914"/>
            <a:ext cx="0" cy="6069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6917" name="Rectangle 72"/>
          <p:cNvSpPr>
            <a:spLocks noChangeArrowheads="1"/>
          </p:cNvSpPr>
          <p:nvPr/>
        </p:nvSpPr>
        <p:spPr bwMode="auto">
          <a:xfrm>
            <a:off x="6443906" y="2470791"/>
            <a:ext cx="2121226" cy="53869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1106E4"/>
                </a:solidFill>
              </a:rPr>
              <a:t>Оценка со стороны</a:t>
            </a:r>
          </a:p>
          <a:p>
            <a:pPr algn="ctr"/>
            <a:r>
              <a:rPr lang="ru-RU" sz="1200" b="1" dirty="0">
                <a:solidFill>
                  <a:srgbClr val="1106E4"/>
                </a:solidFill>
              </a:rPr>
              <a:t>общественности</a:t>
            </a:r>
          </a:p>
        </p:txBody>
      </p:sp>
      <p:sp>
        <p:nvSpPr>
          <p:cNvPr id="336918" name="Rectangle 7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388" y="3071810"/>
            <a:ext cx="2121227" cy="40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1106E4"/>
                </a:solidFill>
              </a:rPr>
              <a:t>Аккредитация, </a:t>
            </a:r>
          </a:p>
          <a:p>
            <a:pPr algn="ctr"/>
            <a:r>
              <a:rPr lang="ru-RU" sz="1200" b="1" dirty="0">
                <a:solidFill>
                  <a:srgbClr val="1106E4"/>
                </a:solidFill>
              </a:rPr>
              <a:t>лицензирование</a:t>
            </a:r>
          </a:p>
        </p:txBody>
      </p:sp>
      <p:sp>
        <p:nvSpPr>
          <p:cNvPr id="336919" name="Rectangle 74"/>
          <p:cNvSpPr>
            <a:spLocks noChangeArrowheads="1"/>
          </p:cNvSpPr>
          <p:nvPr/>
        </p:nvSpPr>
        <p:spPr bwMode="auto">
          <a:xfrm>
            <a:off x="6429388" y="3939949"/>
            <a:ext cx="2121227" cy="33538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1106E4"/>
                </a:solidFill>
              </a:rPr>
              <a:t>Статистические данные</a:t>
            </a:r>
          </a:p>
        </p:txBody>
      </p:sp>
      <p:sp>
        <p:nvSpPr>
          <p:cNvPr id="336920" name="Rectangle 75">
            <a:hlinkClick r:id="rId5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6429388" y="3539269"/>
            <a:ext cx="2121227" cy="26860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1106E4"/>
                </a:solidFill>
              </a:rPr>
              <a:t>ЕГЭ</a:t>
            </a:r>
          </a:p>
        </p:txBody>
      </p:sp>
      <p:sp>
        <p:nvSpPr>
          <p:cNvPr id="336921" name="Rectangle 78">
            <a:hlinkClick r:id="rId6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6429388" y="4407407"/>
            <a:ext cx="2121227" cy="47191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>
                <a:solidFill>
                  <a:srgbClr val="1106E4"/>
                </a:solidFill>
              </a:rPr>
              <a:t>Конкурсы, олимпиады</a:t>
            </a:r>
          </a:p>
          <a:p>
            <a:pPr algn="ctr"/>
            <a:r>
              <a:rPr lang="ru-RU" sz="1300" b="1">
                <a:solidFill>
                  <a:srgbClr val="1106E4"/>
                </a:solidFill>
              </a:rPr>
              <a:t>форумы</a:t>
            </a:r>
          </a:p>
        </p:txBody>
      </p:sp>
      <p:sp>
        <p:nvSpPr>
          <p:cNvPr id="336922" name="Rectangle 80"/>
          <p:cNvSpPr>
            <a:spLocks noChangeArrowheads="1"/>
          </p:cNvSpPr>
          <p:nvPr/>
        </p:nvSpPr>
        <p:spPr bwMode="auto">
          <a:xfrm>
            <a:off x="6429388" y="5008427"/>
            <a:ext cx="2121227" cy="53869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300" b="1">
                <a:solidFill>
                  <a:srgbClr val="1106E4"/>
                </a:solidFill>
              </a:rPr>
              <a:t>Срезовые контрольные</a:t>
            </a:r>
          </a:p>
          <a:p>
            <a:pPr algn="ctr"/>
            <a:r>
              <a:rPr lang="ru-RU" sz="1300" b="1">
                <a:solidFill>
                  <a:srgbClr val="1106E4"/>
                </a:solidFill>
              </a:rPr>
              <a:t>работы</a:t>
            </a:r>
          </a:p>
        </p:txBody>
      </p:sp>
      <p:sp>
        <p:nvSpPr>
          <p:cNvPr id="336923" name="Rectangle 81"/>
          <p:cNvSpPr>
            <a:spLocks noChangeArrowheads="1"/>
          </p:cNvSpPr>
          <p:nvPr/>
        </p:nvSpPr>
        <p:spPr bwMode="auto">
          <a:xfrm>
            <a:off x="6429388" y="5676225"/>
            <a:ext cx="2121227" cy="66306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200" b="1">
                <a:solidFill>
                  <a:srgbClr val="1106E4"/>
                </a:solidFill>
              </a:rPr>
              <a:t>Аттестация</a:t>
            </a:r>
          </a:p>
          <a:p>
            <a:pPr algn="ctr"/>
            <a:r>
              <a:rPr lang="ru-RU" sz="1200" b="1">
                <a:solidFill>
                  <a:srgbClr val="1106E4"/>
                </a:solidFill>
              </a:rPr>
              <a:t>пед. кадров</a:t>
            </a:r>
          </a:p>
          <a:p>
            <a:pPr algn="ctr"/>
            <a:r>
              <a:rPr lang="ru-RU" sz="1200" b="1">
                <a:solidFill>
                  <a:srgbClr val="1106E4"/>
                </a:solidFill>
              </a:rPr>
              <a:t>(</a:t>
            </a:r>
            <a:r>
              <a:rPr lang="en-US" sz="1200" b="1">
                <a:solidFill>
                  <a:srgbClr val="1106E4"/>
                </a:solidFill>
              </a:rPr>
              <a:t>I</a:t>
            </a:r>
            <a:r>
              <a:rPr lang="ru-RU" sz="1200" b="1">
                <a:solidFill>
                  <a:srgbClr val="1106E4"/>
                </a:solidFill>
              </a:rPr>
              <a:t> кв. категории, высшая)</a:t>
            </a:r>
            <a:endParaRPr lang="ru-RU" sz="1300" b="1">
              <a:solidFill>
                <a:srgbClr val="1106E4"/>
              </a:solidFill>
            </a:endParaRPr>
          </a:p>
        </p:txBody>
      </p:sp>
      <p:sp>
        <p:nvSpPr>
          <p:cNvPr id="336924" name="Line 94"/>
          <p:cNvSpPr>
            <a:spLocks noChangeShapeType="1"/>
          </p:cNvSpPr>
          <p:nvPr/>
        </p:nvSpPr>
        <p:spPr bwMode="auto">
          <a:xfrm flipH="1">
            <a:off x="571472" y="2357430"/>
            <a:ext cx="51135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25" name="Line 95"/>
          <p:cNvSpPr>
            <a:spLocks noChangeShapeType="1"/>
          </p:cNvSpPr>
          <p:nvPr/>
        </p:nvSpPr>
        <p:spPr bwMode="auto">
          <a:xfrm flipH="1">
            <a:off x="571472" y="2786058"/>
            <a:ext cx="511353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26" name="Line 96"/>
          <p:cNvSpPr>
            <a:spLocks noChangeShapeType="1"/>
          </p:cNvSpPr>
          <p:nvPr/>
        </p:nvSpPr>
        <p:spPr bwMode="auto">
          <a:xfrm flipH="1">
            <a:off x="571472" y="3357562"/>
            <a:ext cx="51135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27" name="Line 97"/>
          <p:cNvSpPr>
            <a:spLocks noChangeShapeType="1"/>
          </p:cNvSpPr>
          <p:nvPr/>
        </p:nvSpPr>
        <p:spPr bwMode="auto">
          <a:xfrm flipH="1">
            <a:off x="571472" y="3786190"/>
            <a:ext cx="51135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28" name="Line 98"/>
          <p:cNvSpPr>
            <a:spLocks noChangeShapeType="1"/>
          </p:cNvSpPr>
          <p:nvPr/>
        </p:nvSpPr>
        <p:spPr bwMode="auto">
          <a:xfrm flipH="1">
            <a:off x="571472" y="4214818"/>
            <a:ext cx="51135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29" name="Line 99"/>
          <p:cNvSpPr>
            <a:spLocks noChangeShapeType="1"/>
          </p:cNvSpPr>
          <p:nvPr/>
        </p:nvSpPr>
        <p:spPr bwMode="auto">
          <a:xfrm flipH="1">
            <a:off x="571472" y="4786322"/>
            <a:ext cx="51135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30" name="Line 100"/>
          <p:cNvSpPr>
            <a:spLocks noChangeShapeType="1"/>
          </p:cNvSpPr>
          <p:nvPr/>
        </p:nvSpPr>
        <p:spPr bwMode="auto">
          <a:xfrm flipH="1">
            <a:off x="540361" y="5377364"/>
            <a:ext cx="511353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6931" name="Line 101"/>
          <p:cNvSpPr>
            <a:spLocks noChangeShapeType="1"/>
          </p:cNvSpPr>
          <p:nvPr/>
        </p:nvSpPr>
        <p:spPr bwMode="auto">
          <a:xfrm flipH="1">
            <a:off x="571472" y="6143644"/>
            <a:ext cx="511353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50" name="Прямая со стрелкой 149"/>
          <p:cNvCxnSpPr/>
          <p:nvPr/>
        </p:nvCxnSpPr>
        <p:spPr>
          <a:xfrm>
            <a:off x="5929322" y="2143116"/>
            <a:ext cx="2963151" cy="1662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2" name="Прямая со стрелкой 151"/>
          <p:cNvCxnSpPr>
            <a:cxnSpLocks noChangeShapeType="1"/>
            <a:endCxn id="336907" idx="3"/>
          </p:cNvCxnSpPr>
          <p:nvPr/>
        </p:nvCxnSpPr>
        <p:spPr bwMode="auto">
          <a:xfrm rot="10800000" flipV="1">
            <a:off x="375188" y="2071678"/>
            <a:ext cx="3410995" cy="3574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336934" name="Rectangle 47"/>
          <p:cNvSpPr>
            <a:spLocks noChangeArrowheads="1"/>
          </p:cNvSpPr>
          <p:nvPr/>
        </p:nvSpPr>
        <p:spPr bwMode="auto">
          <a:xfrm>
            <a:off x="3619132" y="5326207"/>
            <a:ext cx="2395453" cy="52236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1106E4"/>
                </a:solidFill>
              </a:rPr>
              <a:t>Управленческие решения </a:t>
            </a:r>
          </a:p>
          <a:p>
            <a:pPr algn="ctr"/>
            <a:r>
              <a:rPr lang="ru-RU" sz="1400" b="1" dirty="0">
                <a:solidFill>
                  <a:srgbClr val="1106E4"/>
                </a:solidFill>
              </a:rPr>
              <a:t>по улучшению качества</a:t>
            </a:r>
          </a:p>
        </p:txBody>
      </p:sp>
      <p:sp>
        <p:nvSpPr>
          <p:cNvPr id="162" name="Выгнутая вниз стрелка 161"/>
          <p:cNvSpPr>
            <a:spLocks noChangeArrowheads="1"/>
          </p:cNvSpPr>
          <p:nvPr/>
        </p:nvSpPr>
        <p:spPr bwMode="auto">
          <a:xfrm>
            <a:off x="3336839" y="3710135"/>
            <a:ext cx="1379201" cy="534239"/>
          </a:xfrm>
          <a:prstGeom prst="curvedUpArrow">
            <a:avLst>
              <a:gd name="adj1" fmla="val 51546"/>
              <a:gd name="adj2" fmla="val 112922"/>
              <a:gd name="adj3" fmla="val 21000"/>
            </a:avLst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800">
              <a:solidFill>
                <a:srgbClr val="CC0000"/>
              </a:solidFill>
            </a:endParaRPr>
          </a:p>
        </p:txBody>
      </p:sp>
      <p:sp>
        <p:nvSpPr>
          <p:cNvPr id="166" name="Выгнутая вверх стрелка 165"/>
          <p:cNvSpPr>
            <a:spLocks noChangeArrowheads="1"/>
          </p:cNvSpPr>
          <p:nvPr/>
        </p:nvSpPr>
        <p:spPr bwMode="auto">
          <a:xfrm rot="10800000">
            <a:off x="4861219" y="3710135"/>
            <a:ext cx="1306611" cy="534239"/>
          </a:xfrm>
          <a:prstGeom prst="curvedDownArrow">
            <a:avLst>
              <a:gd name="adj1" fmla="val 69990"/>
              <a:gd name="adj2" fmla="val 128573"/>
              <a:gd name="adj3" fmla="val 45315"/>
            </a:avLst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10800000" anchor="ctr"/>
          <a:lstStyle/>
          <a:p>
            <a:pPr algn="ctr">
              <a:defRPr/>
            </a:pPr>
            <a:endParaRPr lang="ru-RU" sz="1800">
              <a:latin typeface="+mn-lt"/>
            </a:endParaRPr>
          </a:p>
        </p:txBody>
      </p:sp>
      <p:cxnSp>
        <p:nvCxnSpPr>
          <p:cNvPr id="168" name="Прямая соединительная линия 167"/>
          <p:cNvCxnSpPr/>
          <p:nvPr/>
        </p:nvCxnSpPr>
        <p:spPr>
          <a:xfrm rot="10800000">
            <a:off x="142901" y="6715229"/>
            <a:ext cx="4718319" cy="14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>
            <a:stCxn id="153" idx="2"/>
          </p:cNvCxnSpPr>
          <p:nvPr/>
        </p:nvCxnSpPr>
        <p:spPr>
          <a:xfrm rot="16200000" flipH="1">
            <a:off x="4403470" y="6255867"/>
            <a:ext cx="917110" cy="16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>
            <a:cxnSpLocks noChangeShapeType="1"/>
            <a:endCxn id="336911" idx="1"/>
          </p:cNvCxnSpPr>
          <p:nvPr/>
        </p:nvCxnSpPr>
        <p:spPr bwMode="auto">
          <a:xfrm flipV="1">
            <a:off x="142844" y="1017457"/>
            <a:ext cx="2990033" cy="839907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77" name="Прямая соединительная линия 176"/>
          <p:cNvCxnSpPr/>
          <p:nvPr/>
        </p:nvCxnSpPr>
        <p:spPr>
          <a:xfrm rot="5400000">
            <a:off x="-2287607" y="4286261"/>
            <a:ext cx="4859349" cy="15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 стрелкой 197"/>
          <p:cNvCxnSpPr>
            <a:cxnSpLocks noChangeShapeType="1"/>
            <a:stCxn id="336914" idx="2"/>
            <a:endCxn id="336934" idx="0"/>
          </p:cNvCxnSpPr>
          <p:nvPr/>
        </p:nvCxnSpPr>
        <p:spPr bwMode="auto">
          <a:xfrm flipH="1">
            <a:off x="4817665" y="5032376"/>
            <a:ext cx="8066" cy="29383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36942" name="Line 46"/>
          <p:cNvSpPr>
            <a:spLocks noChangeShapeType="1"/>
          </p:cNvSpPr>
          <p:nvPr/>
        </p:nvSpPr>
        <p:spPr bwMode="auto">
          <a:xfrm>
            <a:off x="8572528" y="2786058"/>
            <a:ext cx="21938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3" name="Line 47"/>
          <p:cNvSpPr>
            <a:spLocks noChangeShapeType="1"/>
          </p:cNvSpPr>
          <p:nvPr/>
        </p:nvSpPr>
        <p:spPr bwMode="auto">
          <a:xfrm>
            <a:off x="8572529" y="3286124"/>
            <a:ext cx="214314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4" name="Line 48"/>
          <p:cNvSpPr>
            <a:spLocks noChangeShapeType="1"/>
          </p:cNvSpPr>
          <p:nvPr/>
        </p:nvSpPr>
        <p:spPr bwMode="auto">
          <a:xfrm>
            <a:off x="8572528" y="3643314"/>
            <a:ext cx="21938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5" name="Line 49"/>
          <p:cNvSpPr>
            <a:spLocks noChangeShapeType="1"/>
          </p:cNvSpPr>
          <p:nvPr/>
        </p:nvSpPr>
        <p:spPr bwMode="auto">
          <a:xfrm>
            <a:off x="8572528" y="4143380"/>
            <a:ext cx="21938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6" name="Line 50"/>
          <p:cNvSpPr>
            <a:spLocks noChangeShapeType="1"/>
          </p:cNvSpPr>
          <p:nvPr/>
        </p:nvSpPr>
        <p:spPr bwMode="auto">
          <a:xfrm>
            <a:off x="8572528" y="4643446"/>
            <a:ext cx="21938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7" name="Line 51"/>
          <p:cNvSpPr>
            <a:spLocks noChangeShapeType="1"/>
          </p:cNvSpPr>
          <p:nvPr/>
        </p:nvSpPr>
        <p:spPr bwMode="auto">
          <a:xfrm>
            <a:off x="8572528" y="5286388"/>
            <a:ext cx="21938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8" name="Line 52"/>
          <p:cNvSpPr>
            <a:spLocks noChangeShapeType="1"/>
          </p:cNvSpPr>
          <p:nvPr/>
        </p:nvSpPr>
        <p:spPr bwMode="auto">
          <a:xfrm>
            <a:off x="8572528" y="6000768"/>
            <a:ext cx="219382" cy="0"/>
          </a:xfrm>
          <a:prstGeom prst="line">
            <a:avLst/>
          </a:prstGeom>
          <a:noFill/>
          <a:ln w="28575">
            <a:solidFill>
              <a:srgbClr val="1106E4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49" name="Line 53"/>
          <p:cNvSpPr>
            <a:spLocks noChangeShapeType="1"/>
          </p:cNvSpPr>
          <p:nvPr/>
        </p:nvSpPr>
        <p:spPr bwMode="auto">
          <a:xfrm>
            <a:off x="4786314" y="1142984"/>
            <a:ext cx="0" cy="13356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50" name="Line 54"/>
          <p:cNvSpPr>
            <a:spLocks noChangeShapeType="1"/>
          </p:cNvSpPr>
          <p:nvPr/>
        </p:nvSpPr>
        <p:spPr bwMode="auto">
          <a:xfrm>
            <a:off x="4786314" y="1500174"/>
            <a:ext cx="0" cy="13038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6951" name="Line 55"/>
          <p:cNvSpPr>
            <a:spLocks noChangeShapeType="1"/>
          </p:cNvSpPr>
          <p:nvPr/>
        </p:nvSpPr>
        <p:spPr bwMode="auto">
          <a:xfrm>
            <a:off x="4815564" y="1895330"/>
            <a:ext cx="0" cy="2018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" name="Заголовок 1"/>
          <p:cNvSpPr txBox="1">
            <a:spLocks/>
          </p:cNvSpPr>
          <p:nvPr/>
        </p:nvSpPr>
        <p:spPr>
          <a:xfrm>
            <a:off x="2214546" y="357166"/>
            <a:ext cx="5786478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Процессуальный блок</a:t>
            </a:r>
            <a:endParaRPr lang="ru-RU" sz="32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</p:txBody>
      </p:sp>
      <p:pic>
        <p:nvPicPr>
          <p:cNvPr id="5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643834" cy="857256"/>
          </a:xfrm>
        </p:spPr>
        <p:txBody>
          <a:bodyPr/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kern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ИНСТРУМЕНТАЛЬНО-ТЕХНОЛОГИЧЕСКИЙ и РЕСУРСНЫЙ БЛОК</a:t>
            </a:r>
            <a:endParaRPr lang="ru-RU" sz="2400" kern="12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715436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АИУС «Сетевой город. Образование»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банки данных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оценочные методики качества образования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информационно-методические ресурсы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аналитическая информация по результатам внешнего контроля школы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статистические сборники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ресурсы Интернета и сайты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методические рекомендации по ВШК</a:t>
            </a:r>
          </a:p>
          <a:p>
            <a:pPr lvl="0"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отчёты по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самообследованию</a:t>
            </a:r>
            <a:endParaRPr lang="ru-RU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43834" cy="857256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ПАРАМЕТРИЧЕСКИЙ БЛОК</a:t>
            </a:r>
            <a:endParaRPr lang="ru-RU" sz="2400" kern="12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857364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оценочно-критериальные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комплексы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 школьные целевые индикаторы качества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  <a:tabLst>
                <a:tab pos="450850" algn="l"/>
              </a:tabLs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 отраслевые и межотраслевые показатели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+mn-cs"/>
              </a:rPr>
              <a:t>ИНФОРМАЦИОННО-ПРЕЗЕНТАЦИОННЫЙ БЛОК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857364"/>
            <a:ext cx="81439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Сайт школы, публикации в СМИ, печатная продукция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семинары, конференции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аналитические доклады, публичные доклады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аналитические отчеты, статистические материалы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Терминал, информационное табло</a:t>
            </a:r>
            <a:endParaRPr lang="ru-RU" sz="24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71810"/>
            <a:ext cx="8701118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Перечень, периодичность и краткая характеристика используемых в системе методов,  технологий и процедур оценки качества образования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3375931" y="500042"/>
            <a:ext cx="2392138" cy="1209377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5" name="Схема 24"/>
          <p:cNvGraphicFramePr/>
          <p:nvPr/>
        </p:nvGraphicFramePr>
        <p:xfrm>
          <a:off x="-142908" y="714356"/>
          <a:ext cx="91440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Схема 23"/>
          <p:cNvGraphicFramePr/>
          <p:nvPr/>
        </p:nvGraphicFramePr>
        <p:xfrm>
          <a:off x="228600" y="457200"/>
          <a:ext cx="89154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401080" cy="571505"/>
          </a:xfrm>
        </p:spPr>
        <p:txBody>
          <a:bodyPr/>
          <a:lstStyle/>
          <a:p>
            <a:pPr lvl="0" algn="ctr"/>
            <a:r>
              <a:rPr lang="ru-RU" sz="3000" dirty="0" smtClean="0">
                <a:latin typeface="Arial Narrow" pitchFamily="34" charset="0"/>
                <a:ea typeface="Times New Roman" pitchFamily="18" charset="0"/>
              </a:rPr>
              <a:t>Составляющие качества образования</a:t>
            </a:r>
            <a:endParaRPr lang="ru-RU" sz="3000" dirty="0"/>
          </a:p>
        </p:txBody>
      </p:sp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1" y="1214422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1  Доступность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 Минимизированный отсев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Создание условий для обучения школьников с различными образовательными возможностями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Системная подготовка к непрерывному образованию по окончании школы.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2.  Выполнение государственного стандарта образования и санитарно-гигиенических требований к организации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Положительные результаты ЕГЭ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Положительные итоги независимых «срезов»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Выполнение учебных программ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Наличие лицензии, подтверждающей соответствие санитарных, пожарных и иных форм требованиям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3.  Эффективная работа с учащимися, имеющими потребности в повышенном уровне образования (одаренные)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Результаты выступления учащихся на предметных олимпиадах и конкурсах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Наличие </a:t>
            </a:r>
            <a:r>
              <a:rPr lang="ru-RU" sz="1600" b="1" dirty="0" err="1" smtClean="0">
                <a:solidFill>
                  <a:schemeClr val="bg1">
                    <a:lumMod val="75000"/>
                  </a:schemeClr>
                </a:solidFill>
              </a:rPr>
              <a:t>портфолио</a:t>
            </a: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индивидуальных достижений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Наличие высоких достижение на ЕГЭ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4.  Индивидуализация образования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Наличие системной диагностики и наблюдения за развитием школьников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914400" algn="l"/>
                <a:tab pos="1146175" algn="l"/>
              </a:tabLst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   Возможность </a:t>
            </a:r>
            <a:r>
              <a:rPr lang="ru-RU" sz="1600" b="1" dirty="0" err="1" smtClean="0">
                <a:solidFill>
                  <a:schemeClr val="bg1">
                    <a:lumMod val="75000"/>
                  </a:schemeClr>
                </a:solidFill>
              </a:rPr>
              <a:t>самоактуализации</a:t>
            </a: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по внеурочной деятельности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500174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период комплексных проверок школьной образовательной системы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ru-RU" sz="2400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участия участников образовательного процесса в конкурсах в рамках ПНПО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ru-RU" sz="2400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подготовки ежегодного Публичного доклада директора школы о состоянии образовательной системы</a:t>
            </a:r>
            <a:endParaRPr lang="ru-RU" sz="24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14290"/>
            <a:ext cx="4786346" cy="857256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b="1" kern="1200" dirty="0" err="1" smtClean="0">
                <a:solidFill>
                  <a:srgbClr val="FFFFFF"/>
                </a:solidFill>
              </a:rPr>
              <a:t>Самообследование</a:t>
            </a:r>
            <a:endParaRPr lang="ru-RU" sz="3600" b="1" kern="1200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643813" cy="868363"/>
          </a:xfrm>
        </p:spPr>
        <p:txBody>
          <a:bodyPr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ru-RU" kern="1200" dirty="0" smtClean="0"/>
              <a:t>Рейтинг</a:t>
            </a:r>
            <a:endParaRPr lang="ru-RU" kern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36339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итогам четверти на основании данных: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Рейтинг кабинетов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Рейтинг классов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Рейтинг «Лучший ученик» 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kern="1200" dirty="0" smtClean="0"/>
              <a:t>Внутренний аудит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84296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 аудит документов планирования и выполнения учебного плана, мероприятий ВШК; экспертиза качества уроков, профессиональной деятельности учителей, выполнения учебной программы, ведения школьной документации. Внутренний аудит  предполагает отслеживание по следующим направлениям: </a:t>
            </a:r>
          </a:p>
          <a:p>
            <a:pPr algn="just">
              <a:lnSpc>
                <a:spcPct val="150000"/>
              </a:lnSpc>
              <a:defRPr/>
            </a:pPr>
            <a:endParaRPr lang="ru-RU" b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</a:t>
            </a: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обученности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учащихся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процесса обучения;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 воспитанности;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 профессионального мастерства педагогов;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 предпрофильной подготовки и профильного обучения в школе.</a:t>
            </a:r>
            <a:endParaRPr lang="ru-RU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kern="1200" dirty="0" smtClean="0"/>
              <a:t>Внешний аудит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5"/>
            <a:ext cx="8715404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Тестирование Центра </a:t>
            </a: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довузовской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подготовки Тюменского </a:t>
            </a: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Нефте-газового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университета (в  </a:t>
            </a: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Роснефть-классах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 2008г.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Тестирование Горного института им. Плеханова г. Санкт-Петербурга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Тобольская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академия им. Д.И.Менделеева « Уровень физического развития учащихся классов </a:t>
            </a: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оборонно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спортивного профиля.»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деятельности </a:t>
            </a:r>
            <a:r>
              <a:rPr lang="ru-RU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Роснефть-классов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Федеральный институт повышения квалификации работников образования г. Санкт- Петербурга. Директор Института Никитин О.А.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игра-конкурс «Русский медвежонок – языкознание для всех»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Международная игра- конкурс «Кенгуру» (математика)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Российский заочный конкурс – олимпиада «Познание и творчество»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спартакиада «Призывники России»</a:t>
            </a:r>
            <a:endParaRPr lang="ru-RU" b="1" dirty="0" smtClean="0">
              <a:solidFill>
                <a:srgbClr val="0000FF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kern="1200" dirty="0" smtClean="0"/>
              <a:t>Портфолио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274838"/>
            <a:ext cx="8001056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участия участников образовательного процесса в различных конкурсах, в т.ч. в рамках ПНПО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286676" cy="500066"/>
          </a:xfrm>
        </p:spPr>
        <p:txBody>
          <a:bodyPr/>
          <a:lstStyle/>
          <a:p>
            <a:pPr lvl="0"/>
            <a:r>
              <a:rPr lang="ru-RU" sz="2000" dirty="0" smtClean="0"/>
              <a:t>Перечень разработанных методик, использующихся  для оценки различных аспектов качества образования</a:t>
            </a:r>
            <a:endParaRPr lang="ru-RU" sz="2000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0" name="Схема 9"/>
          <p:cNvGraphicFramePr/>
          <p:nvPr/>
        </p:nvGraphicFramePr>
        <p:xfrm>
          <a:off x="642910" y="1428736"/>
          <a:ext cx="821537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7500990" cy="785818"/>
          </a:xfrm>
        </p:spPr>
        <p:txBody>
          <a:bodyPr/>
          <a:lstStyle/>
          <a:p>
            <a:r>
              <a:rPr lang="ru-RU" sz="3200" dirty="0" smtClean="0"/>
              <a:t>Матричная модель анализа урока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6334780"/>
            <a:ext cx="6000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Автор Е. </a:t>
            </a:r>
            <a:r>
              <a:rPr lang="ru-RU" sz="1400" dirty="0" err="1" smtClean="0">
                <a:solidFill>
                  <a:srgbClr val="C00000"/>
                </a:solidFill>
              </a:rPr>
              <a:t>Коротаева</a:t>
            </a:r>
            <a:r>
              <a:rPr lang="ru-RU" sz="1400" dirty="0" smtClean="0">
                <a:solidFill>
                  <a:srgbClr val="C00000"/>
                </a:solidFill>
              </a:rPr>
              <a:t>, кандидат педагогических наук, доцент Уральского государственного педагогического университета</a:t>
            </a:r>
            <a:endParaRPr lang="ru-RU" sz="1400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357430"/>
          <a:ext cx="3929058" cy="43281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9525"/>
                <a:gridCol w="1381215"/>
                <a:gridCol w="620307"/>
                <a:gridCol w="258834"/>
                <a:gridCol w="361473"/>
                <a:gridCol w="620307"/>
                <a:gridCol w="477397"/>
              </a:tblGrid>
              <a:tr h="242486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Ф.И.О. учителя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предмет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42486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Иванова И.И.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информатика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42486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14313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Параметры наблюдения </a:t>
                      </a:r>
                      <a:endParaRPr lang="ru-RU" sz="1000" b="1" i="1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Дата, место, проведения урока</a:t>
                      </a:r>
                      <a:endParaRPr lang="ru-RU" sz="10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62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№ п/п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11.02.09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04.03.09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404143">
                <a:tc>
                  <a:txBody>
                    <a:bodyPr/>
                    <a:lstStyle/>
                    <a:p>
                      <a:pPr marL="49213" indent="0"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Создание познавательной атмосферы урока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86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Применяемые методы обучения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86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Организационная </a:t>
                      </a:r>
                      <a:r>
                        <a:rPr lang="ru-RU" sz="100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деятельсность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4041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Учебное взаимодействие учителя и учеников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86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Речь педагога и её значение на уроке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86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Воспитывающая сторона занятия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86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Контроль и коррекция знаний учащихся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2694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Результативность занятия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  <a:tr h="1431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Итого:</a:t>
                      </a:r>
                      <a:endParaRPr lang="ru-RU" sz="1000" b="1" i="1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2,4</a:t>
                      </a:r>
                      <a:endParaRPr lang="ru-RU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3,5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 Cyr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6" name="Chart 2"/>
          <p:cNvGraphicFramePr>
            <a:graphicFrameLocks/>
          </p:cNvGraphicFramePr>
          <p:nvPr/>
        </p:nvGraphicFramePr>
        <p:xfrm>
          <a:off x="4286248" y="2571744"/>
          <a:ext cx="4686300" cy="2809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6" y="1071546"/>
          <a:ext cx="9001154" cy="13055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42942"/>
                <a:gridCol w="1357322"/>
                <a:gridCol w="1000132"/>
                <a:gridCol w="1143008"/>
                <a:gridCol w="1195257"/>
                <a:gridCol w="919896"/>
                <a:gridCol w="914199"/>
                <a:gridCol w="914199"/>
                <a:gridCol w="914199"/>
              </a:tblGrid>
              <a:tr h="122945">
                <a:tc rowSpan="2">
                  <a:txBody>
                    <a:bodyPr/>
                    <a:lstStyle/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spc="-5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Уро</a:t>
                      </a:r>
                      <a:r>
                        <a:rPr lang="ru-RU" sz="1100" spc="-35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вень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Параметры наблюдения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9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Создание </a:t>
                      </a:r>
                      <a:r>
                        <a:rPr lang="ru-RU" sz="1100" spc="-1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позна</a:t>
                      </a:r>
                      <a:r>
                        <a:rPr lang="ru-RU" sz="1100" spc="-25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вательной атмо</a:t>
                      </a:r>
                      <a:r>
                        <a:rPr lang="ru-RU" sz="1100" spc="-2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сферы </a:t>
                      </a:r>
                      <a:r>
                        <a:rPr lang="ru-RU" sz="1100" spc="-2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урока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Применяе</a:t>
                      </a:r>
                      <a:r>
                        <a:rPr lang="ru-RU" sz="1100" spc="-15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мые </a:t>
                      </a:r>
                      <a:r>
                        <a:rPr lang="ru-RU" sz="1100" spc="-1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методы </a:t>
                      </a: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обучения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Организация</a:t>
                      </a:r>
                    </a:p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spc="-1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деятельности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spc="-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учащихся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100" spc="-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Учебное </a:t>
                      </a:r>
                      <a:r>
                        <a:rPr lang="ru-RU" sz="1100" spc="-5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взаи</a:t>
                      </a:r>
                      <a:r>
                        <a:rPr lang="ru-RU" sz="1100" spc="-2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модействие учи</a:t>
                      </a:r>
                      <a:r>
                        <a:rPr lang="ru-RU" sz="1100" spc="-1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теля </a:t>
                      </a:r>
                      <a:r>
                        <a:rPr lang="ru-RU" sz="1100" spc="-1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 учеников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spc="-1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Речь педагога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spc="-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 ее значение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но уроке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Воспиты</a:t>
                      </a:r>
                      <a:r>
                        <a:rPr lang="ru-RU" sz="1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вающая сторона </a:t>
                      </a: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занятия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Контроль и</a:t>
                      </a:r>
                    </a:p>
                    <a:p>
                      <a:pPr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коррекция</a:t>
                      </a:r>
                    </a:p>
                    <a:p>
                      <a:pPr algn="ctr"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100" spc="-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знаний уч-ся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0"/>
                        </a:lnSpc>
                        <a:spcAft>
                          <a:spcPts val="0"/>
                        </a:spcAft>
                      </a:pPr>
                      <a:r>
                        <a:rPr lang="ru-RU" sz="1100" spc="-15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Результативность </a:t>
                      </a:r>
                      <a:r>
                        <a:rPr lang="ru-RU" sz="1100" spc="-15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занятия</a:t>
                      </a: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</a:tr>
              <a:tr h="1323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</a:t>
                      </a: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</a:tr>
              <a:tr h="1323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</a:tr>
              <a:tr h="1323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22053" marR="22053" marT="0" marB="0" anchor="ctr"/>
                </a:tc>
              </a:tr>
            </a:tbl>
          </a:graphicData>
        </a:graphic>
      </p:graphicFrame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214554"/>
            <a:ext cx="5500726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  <a:hlinkClick r:id="rId2" action="ppaction://hlinkpres?slideindex=1&amp;slidetitle="/>
              </a:rPr>
              <a:t>Методика СИРС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858180" cy="1143000"/>
          </a:xfrm>
        </p:spPr>
        <p:txBody>
          <a:bodyPr/>
          <a:lstStyle/>
          <a:p>
            <a:pPr algn="ctr"/>
            <a:r>
              <a:rPr lang="ru-RU" sz="3600" dirty="0" smtClean="0"/>
              <a:t>Образовательный мониторинг  </a:t>
            </a:r>
            <a:endParaRPr lang="ru-RU" sz="3600" dirty="0"/>
          </a:p>
        </p:txBody>
      </p:sp>
      <p:pic>
        <p:nvPicPr>
          <p:cNvPr id="55298" name="Рисунок 1" descr="C:\Documents and Settings\user\Рабочий стол\Всё о мониторинге\Положение о мониторинге 3.files\im0201-7-1.gif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14282" y="1445278"/>
            <a:ext cx="4643470" cy="514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Рисунок 2" descr="C:\Documents and Settings\user\Рабочий стол\Всё о мониторинге\Положение о мониторинге 3.files\im0201-7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285860"/>
            <a:ext cx="3929090" cy="546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15304" cy="714380"/>
          </a:xfrm>
        </p:spPr>
        <p:txBody>
          <a:bodyPr/>
          <a:lstStyle/>
          <a:p>
            <a:pPr algn="ctr"/>
            <a:r>
              <a:rPr lang="ru-RU" sz="3200" dirty="0" smtClean="0"/>
              <a:t>Мониторинг воспитательной деятельности </a:t>
            </a:r>
            <a:endParaRPr lang="ru-RU" sz="32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Схема 7"/>
          <p:cNvGraphicFramePr/>
          <p:nvPr/>
        </p:nvGraphicFramePr>
        <p:xfrm>
          <a:off x="428596" y="1357298"/>
          <a:ext cx="857256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401080" cy="571505"/>
          </a:xfrm>
        </p:spPr>
        <p:txBody>
          <a:bodyPr/>
          <a:lstStyle/>
          <a:p>
            <a:pPr lvl="0" algn="ctr"/>
            <a:r>
              <a:rPr lang="ru-RU" sz="3000" dirty="0" smtClean="0">
                <a:latin typeface="Arial Narrow" pitchFamily="34" charset="0"/>
                <a:ea typeface="Times New Roman" pitchFamily="18" charset="0"/>
              </a:rPr>
              <a:t>Составляющие качества образования </a:t>
            </a:r>
            <a:r>
              <a:rPr lang="ru-RU" sz="3000" b="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3000" b="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sz="3000" dirty="0"/>
          </a:p>
        </p:txBody>
      </p:sp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1" y="1214422"/>
            <a:ext cx="9144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indent="-361950"/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5.</a:t>
            </a:r>
            <a:r>
              <a:rPr lang="ru-RU" b="1" dirty="0" smtClean="0"/>
              <a:t>    </a:t>
            </a: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Использование современных технологий обучения</a:t>
            </a:r>
          </a:p>
          <a:p>
            <a:pPr marL="361950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 Использование вычислительной техники и современных технических средств в учебном процессе</a:t>
            </a:r>
          </a:p>
          <a:p>
            <a:pPr marL="361950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 Возможность для школьников работы в </a:t>
            </a:r>
            <a:r>
              <a:rPr lang="ru-RU" sz="1600" b="1" dirty="0" err="1" smtClean="0">
                <a:solidFill>
                  <a:schemeClr val="bg1">
                    <a:lumMod val="75000"/>
                  </a:schemeClr>
                </a:solidFill>
              </a:rPr>
              <a:t>ИНТЕРНЕТе</a:t>
            </a:r>
            <a:endParaRPr lang="ru-RU" sz="16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361950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 Деятельность по внедрению и разработке образовательных технологий     </a:t>
            </a:r>
          </a:p>
          <a:p>
            <a:pPr marL="361950" indent="-361950"/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6.      Результативная воспитательная работа</a:t>
            </a:r>
          </a:p>
          <a:p>
            <a:pPr marL="361950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Отсутствие правонарушений среди учащихся</a:t>
            </a:r>
          </a:p>
          <a:p>
            <a:pPr marL="361950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Высокий уровень удовлетворенности воспитательной работой со стороны школьников и родителей</a:t>
            </a:r>
          </a:p>
          <a:p>
            <a:pPr marL="361950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    Результативная деятельность по формированию патриотической, нравственной и др., характеристик личности</a:t>
            </a:r>
          </a:p>
          <a:p>
            <a:pPr marL="361950" lvl="0" indent="-361950"/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7.     Высокая квалификация педагогов </a:t>
            </a: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    Отсутствие учебных перегрузок, сохранность здоровья </a:t>
            </a:r>
            <a:r>
              <a:rPr lang="ru-RU" sz="1600" b="1" dirty="0" err="1" smtClean="0">
                <a:solidFill>
                  <a:schemeClr val="bg1">
                    <a:lumMod val="75000"/>
                  </a:schemeClr>
                </a:solidFill>
              </a:rPr>
              <a:t>дете</a:t>
            </a:r>
            <a:endParaRPr lang="ru-RU" sz="16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    Большое число педагогов, аттестованных на высшую квалификационную категорию</a:t>
            </a: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    Большое число педагогов, имеющих звания, надбавки, гранты</a:t>
            </a: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    Удовлетворенность образовательными услугами со стороны заказчиков (родителей и учащихся)</a:t>
            </a: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   Высокий уровень удовлетворенность школьным образованием со стороны родителей</a:t>
            </a: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 Высокий уровень удовлетворенности образованием со стороны школьников</a:t>
            </a:r>
          </a:p>
          <a:p>
            <a:pPr marL="361950" lvl="1" indent="-361950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Отсутствие конфликтов или наличие механизма их цивилизованного решения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14282" y="142852"/>
            <a:ext cx="7681914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Проблемы, стоящие перед школой в области оценочной деятельности:</a:t>
            </a:r>
            <a:endParaRPr lang="ru-RU" sz="28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14282" y="1357298"/>
            <a:ext cx="864399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Объективность оценки, </a:t>
            </a: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выбор индикаторов оценки, критериев и показателей;</a:t>
            </a:r>
          </a:p>
          <a:p>
            <a:pPr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Дефицит научно-методического сопровождения ВШСОКО</a:t>
            </a:r>
          </a:p>
          <a:p>
            <a:pPr lvl="0"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разработка </a:t>
            </a: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моделей оценки, проектирование оценочно-диагностических комплексов, оценочных технологий;</a:t>
            </a:r>
          </a:p>
          <a:p>
            <a:pPr marR="0" lvl="0" indent="358775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Формирование оценочной культуры субъектов образовательной деятельности и управления;</a:t>
            </a:r>
          </a:p>
          <a:p>
            <a:pPr marR="0" lvl="0" indent="358775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Выбор и установление норм и стандартов</a:t>
            </a:r>
          </a:p>
          <a:p>
            <a:pPr marR="0" lvl="0" indent="358775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Отсутствие специализированных штатных единиц</a:t>
            </a:r>
          </a:p>
          <a:p>
            <a:pPr marR="0" lvl="0" indent="358775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Недостаточность  развития структур и механизмов независимой ОКО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tabLst/>
              <a:defRPr/>
            </a:pPr>
            <a:endParaRPr kumimoji="1" lang="ru-RU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28596" y="500042"/>
            <a:ext cx="8229600" cy="5095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Пути решения проблем</a:t>
            </a:r>
            <a:endParaRPr lang="ru-RU" sz="28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457200" y="1935163"/>
            <a:ext cx="8229600" cy="2851159"/>
          </a:xfrm>
          <a:prstGeom prst="rect">
            <a:avLst/>
          </a:prstGeom>
        </p:spPr>
        <p:txBody>
          <a:bodyPr/>
          <a:lstStyle/>
          <a:p>
            <a:pPr marR="0" lvl="0" indent="358775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Ревизия и систематизация банков данных совершенствование нормативной базы</a:t>
            </a:r>
          </a:p>
          <a:p>
            <a:pPr marR="0" lvl="0"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Изучения опыта других территорий</a:t>
            </a:r>
          </a:p>
          <a:p>
            <a:pPr marR="0" lvl="0"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Совершенствование структур</a:t>
            </a:r>
          </a:p>
          <a:p>
            <a:pPr marR="0" lvl="0"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Внедрение ИКТ в механизм оценки качества</a:t>
            </a:r>
          </a:p>
          <a:p>
            <a:pPr marR="0" lvl="0"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tabLst/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Издание методических рекомендаций</a:t>
            </a:r>
            <a:endParaRPr kumimoji="1" lang="ru-RU" b="1" kern="0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6429420" cy="785834"/>
          </a:xfrm>
        </p:spPr>
        <p:txBody>
          <a:bodyPr/>
          <a:lstStyle/>
          <a:p>
            <a:pPr algn="ctr">
              <a:lnSpc>
                <a:spcPct val="70000"/>
              </a:lnSpc>
              <a:defRPr/>
            </a:pPr>
            <a:r>
              <a:rPr lang="ru-RU" sz="4000" kern="1200" dirty="0" smtClean="0"/>
              <a:t>Перспективы развития </a:t>
            </a:r>
            <a:endParaRPr lang="ru-RU" sz="4000" kern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14554"/>
            <a:ext cx="7786742" cy="352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проведение работ по отбору, освоению и адаптации оценочно-измерительных средств для использования в муниципальной системе оценки качества образования;</a:t>
            </a:r>
          </a:p>
          <a:p>
            <a:pPr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разработка материалов оценочно-измерительных  средств;</a:t>
            </a:r>
          </a:p>
          <a:p>
            <a:pPr indent="358775" algn="just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Blip>
                <a:blip r:embed="rId2"/>
              </a:buBlip>
              <a:defRPr/>
            </a:pPr>
            <a:r>
              <a:rPr kumimoji="1" lang="ru-RU" b="1" kern="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перевод в автоматизированный режим вновь созданных методик и оценочно-измерительных средств, программ мониторинга.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642942"/>
          </a:xfrm>
        </p:spPr>
        <p:txBody>
          <a:bodyPr/>
          <a:lstStyle/>
          <a:p>
            <a:pPr algn="ctr"/>
            <a:r>
              <a:rPr lang="ru-RU" sz="3600" dirty="0" smtClean="0"/>
              <a:t>Краткая характеристика ОУ</a:t>
            </a:r>
            <a:endParaRPr lang="ru-RU" dirty="0"/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0" name="Схема 29"/>
          <p:cNvGraphicFramePr/>
          <p:nvPr/>
        </p:nvGraphicFramePr>
        <p:xfrm>
          <a:off x="285720" y="1285860"/>
          <a:ext cx="8715436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14686"/>
            <a:ext cx="8501122" cy="1143000"/>
          </a:xfrm>
        </p:spPr>
        <p:txBody>
          <a:bodyPr/>
          <a:lstStyle/>
          <a:p>
            <a:pPr algn="r">
              <a:lnSpc>
                <a:spcPct val="90000"/>
              </a:lnSpc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образования выпускников – это определенный уровень знаний и  умений,   умственного, физического и нравственного развития, которого достигли выпускники  образовательного учреждения в соответствии с планируемыми целями обучения и воспитания  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                                                                          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В.М.Полонский</a:t>
            </a:r>
            <a:endParaRPr 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142984"/>
            <a:ext cx="89297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ПРИОРИТЕТНЫЕ направления развития школы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реализация преемственности и открытости в сфере образовательных подсистем, в т.ч.  ДОУ- ШКОЛА – ВУЗ;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совершенствование материально-технической базы;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усиление личностно-ориентированной направленности обучения;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создание психологического климата сотрудничества и взаимоуважения всех участников образовательного процесса;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обеспечение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акмеологического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сопровождения УВП.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3500438"/>
            <a:ext cx="900115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Задачи: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обновление нормативно-правовой документации;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использование здоровьесберегающих технологий в управлении, обучении и воспитании, совершенствование работы по сохранению и укреплению здоровья учащихся;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усиление мотивации педагогов на освоение инновационных технологий;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совершенствование образовательной среды на основе индивидуальной работы, направленной на профориентацию старшеклассников через </a:t>
            </a:r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предпрофильное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и профильное обучение;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создать условия для развития личности ребенка путем расширения сферы дополнительного образования.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807246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ЦЕЛЬ работы коллектива </a:t>
            </a:r>
            <a:r>
              <a:rPr lang="ru-RU" sz="1600" b="1" dirty="0" smtClean="0"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– создать максимально благоприятные условия, способствующие для самообразования и саморазвития личности, сохранению здоровья и обеспечивающие высокое качество образовательного процесса. </a:t>
            </a:r>
            <a:endParaRPr lang="ru-RU" sz="1600" dirty="0" smtClean="0">
              <a:solidFill>
                <a:schemeClr val="tx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429684" cy="642918"/>
          </a:xfrm>
        </p:spPr>
        <p:txBody>
          <a:bodyPr/>
          <a:lstStyle/>
          <a:p>
            <a:pPr algn="ctr"/>
            <a:r>
              <a:rPr lang="ru-RU" sz="2800" dirty="0" smtClean="0"/>
              <a:t>Основные показатели работы школы 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214424"/>
          <a:ext cx="8858280" cy="50892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734422"/>
                <a:gridCol w="2062773"/>
                <a:gridCol w="2063813"/>
                <a:gridCol w="1997272"/>
              </a:tblGrid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Обучалось учащихся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2007/2008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2008/2009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2009-2010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2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основной школе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887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814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средней школе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134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135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Всего по школе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977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948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985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Отсев учащихся: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основной школы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средней школы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 получили аттестат: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 основном образовании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 среднем образовании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99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Окончили школу с аттестатом особого образца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золотой медалью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серебряной медалью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429684" cy="642918"/>
          </a:xfrm>
        </p:spPr>
        <p:txBody>
          <a:bodyPr/>
          <a:lstStyle/>
          <a:p>
            <a:pPr algn="ctr"/>
            <a:r>
              <a:rPr lang="ru-RU" sz="2800" dirty="0" smtClean="0"/>
              <a:t>Основные показатели работы школы 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214424"/>
          <a:ext cx="8858280" cy="514896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286280"/>
                <a:gridCol w="1357322"/>
                <a:gridCol w="1643074"/>
                <a:gridCol w="1571604"/>
              </a:tblGrid>
              <a:tr h="642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Обучалось учащихся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2007/2008</a:t>
                      </a:r>
                      <a:endParaRPr lang="ru-RU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2008/2009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2009-2010</a:t>
                      </a:r>
                      <a:endParaRPr lang="ru-RU" sz="1600" b="1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Награждены похвальным  листом «За отличные успехи в учебе»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«Круглые» отличники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Окончили на «отлично»: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По 2—4 классам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Окончили на «отлично»: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По 5-9 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Окончили на «отлично»: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По 10-11 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Окончили на «отлично» всего по школе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Награждены похвальной грамотой «За особые успехи в изучении отдельных предметов» 9класс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</a:tr>
              <a:tr h="2997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Награждены похвальной грамотой «За особые успехи в изучении отдельных предметов» 11 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8392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574TGp_natural_light_ani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574TGp_natu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861</TotalTime>
  <Words>2510</Words>
  <Application>Microsoft Office PowerPoint</Application>
  <PresentationFormat>Экран (4:3)</PresentationFormat>
  <Paragraphs>566</Paragraphs>
  <Slides>42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Тема1</vt:lpstr>
      <vt:lpstr>Worksheet</vt:lpstr>
      <vt:lpstr>Внутришкольная система оценки качества образования                                     автор Кузьмина В.Ф. зам. директора по УР  </vt:lpstr>
      <vt:lpstr>Понятие   качества образования</vt:lpstr>
      <vt:lpstr>Составляющие качества образования</vt:lpstr>
      <vt:lpstr>Составляющие качества образования  </vt:lpstr>
      <vt:lpstr>Краткая характеристика ОУ</vt:lpstr>
      <vt:lpstr> Качество образования выпускников – это определенный уровень знаний и  умений,   умственного, физического и нравственного развития, которого достигли выпускники  образовательного учреждения в соответствии с планируемыми целями обучения и воспитания                                                                               В.М.Полонский</vt:lpstr>
      <vt:lpstr>Слайд 7</vt:lpstr>
      <vt:lpstr>Основные показатели работы школы </vt:lpstr>
      <vt:lpstr>Основные показатели работы школы </vt:lpstr>
      <vt:lpstr>Результаты обучения 2010</vt:lpstr>
      <vt:lpstr>Сравнительный анализ успеваемости 2-11 классов  за три года</vt:lpstr>
      <vt:lpstr>Слайд 12</vt:lpstr>
      <vt:lpstr>Слайд 13</vt:lpstr>
      <vt:lpstr>Участие школы в конкурсах разного уровня</vt:lpstr>
      <vt:lpstr>Цель ВШСОКО</vt:lpstr>
      <vt:lpstr>Слайд 16</vt:lpstr>
      <vt:lpstr>Принципы внутришкольной системы оценки качества образования:</vt:lpstr>
      <vt:lpstr>Слайд 18</vt:lpstr>
      <vt:lpstr>Слайд 19</vt:lpstr>
      <vt:lpstr>Слайд 20</vt:lpstr>
      <vt:lpstr>Организационный блок ВШСОКО:</vt:lpstr>
      <vt:lpstr>Слайд 22</vt:lpstr>
      <vt:lpstr>Слайд 23</vt:lpstr>
      <vt:lpstr> ИНСТРУМЕНТАЛЬНО-ТЕХНОЛОГИЧЕСКИЙ и РЕСУРСНЫЙ БЛОК</vt:lpstr>
      <vt:lpstr>ПАРАМЕТРИЧЕСКИЙ БЛОК</vt:lpstr>
      <vt:lpstr>ИНФОРМАЦИОННО-ПРЕЗЕНТАЦИОННЫЙ БЛОК</vt:lpstr>
      <vt:lpstr>Перечень, периодичность и краткая характеристика используемых в системе методов,  технологий и процедур оценки качества образования</vt:lpstr>
      <vt:lpstr>Слайд 28</vt:lpstr>
      <vt:lpstr>Слайд 29</vt:lpstr>
      <vt:lpstr>Слайд 30</vt:lpstr>
      <vt:lpstr>Рейтинг</vt:lpstr>
      <vt:lpstr>Внутренний аудит</vt:lpstr>
      <vt:lpstr>Внешний аудит</vt:lpstr>
      <vt:lpstr>Портфолио</vt:lpstr>
      <vt:lpstr>Перечень разработанных методик, использующихся  для оценки различных аспектов качества образования</vt:lpstr>
      <vt:lpstr>Матричная модель анализа урока</vt:lpstr>
      <vt:lpstr>Методика СИРС</vt:lpstr>
      <vt:lpstr>Образовательный мониторинг  </vt:lpstr>
      <vt:lpstr>Мониторинг воспитательной деятельности </vt:lpstr>
      <vt:lpstr>Слайд 40</vt:lpstr>
      <vt:lpstr>Слайд 41</vt:lpstr>
      <vt:lpstr>Перспективы развития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s4zn1</cp:lastModifiedBy>
  <cp:revision>96</cp:revision>
  <dcterms:created xsi:type="dcterms:W3CDTF">2010-12-01T08:48:51Z</dcterms:created>
  <dcterms:modified xsi:type="dcterms:W3CDTF">2012-02-18T07:22:21Z</dcterms:modified>
</cp:coreProperties>
</file>