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4" r:id="rId25"/>
    <p:sldId id="285" r:id="rId26"/>
    <p:sldId id="286" r:id="rId27"/>
    <p:sldId id="287" r:id="rId28"/>
    <p:sldId id="283" r:id="rId29"/>
    <p:sldId id="288" r:id="rId30"/>
    <p:sldId id="289" r:id="rId31"/>
    <p:sldId id="290" r:id="rId32"/>
    <p:sldId id="279" r:id="rId33"/>
    <p:sldId id="291" r:id="rId34"/>
    <p:sldId id="292" r:id="rId35"/>
    <p:sldId id="293" r:id="rId36"/>
    <p:sldId id="29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6F10-6231-4F1E-B8FE-5E84D926AB54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4C69-AFF8-4832-8775-DBC917881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6F10-6231-4F1E-B8FE-5E84D926AB54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4C69-AFF8-4832-8775-DBC917881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6F10-6231-4F1E-B8FE-5E84D926AB54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4C69-AFF8-4832-8775-DBC917881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6F10-6231-4F1E-B8FE-5E84D926AB54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4C69-AFF8-4832-8775-DBC917881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6F10-6231-4F1E-B8FE-5E84D926AB54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4C69-AFF8-4832-8775-DBC917881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6F10-6231-4F1E-B8FE-5E84D926AB54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4C69-AFF8-4832-8775-DBC917881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6F10-6231-4F1E-B8FE-5E84D926AB54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4C69-AFF8-4832-8775-DBC917881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6F10-6231-4F1E-B8FE-5E84D926AB54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4C69-AFF8-4832-8775-DBC917881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6F10-6231-4F1E-B8FE-5E84D926AB54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4C69-AFF8-4832-8775-DBC917881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6F10-6231-4F1E-B8FE-5E84D926AB54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4C69-AFF8-4832-8775-DBC917881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6F10-6231-4F1E-B8FE-5E84D926AB54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4C69-AFF8-4832-8775-DBC917881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A6F10-6231-4F1E-B8FE-5E84D926AB54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C4C69-AFF8-4832-8775-DBC917881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hotoshop-ramki.ru/wp-content/uploads/2011/07/igol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142851"/>
            <a:ext cx="6858048" cy="50006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28802"/>
            <a:ext cx="4243390" cy="157163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b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5572140"/>
            <a:ext cx="4429156" cy="1143008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Подготовила воспитатель ГПД</a:t>
            </a: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ГБОУ НОШ «Школа здоровья» № 1702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Горшкова М.К.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024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Ходит в белом колпаке 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С поварёшкою в руке. 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Он готовит нам обед: 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Кашу, щи и винегрет</a:t>
            </a:r>
            <a:r>
              <a:rPr lang="ru-RU" sz="4000" dirty="0"/>
              <a:t>. </a:t>
            </a:r>
            <a:br>
              <a:rPr lang="ru-RU" sz="4000" dirty="0"/>
            </a:b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274638"/>
            <a:ext cx="2857520" cy="11430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Повар</a:t>
            </a:r>
          </a:p>
        </p:txBody>
      </p:sp>
      <p:pic>
        <p:nvPicPr>
          <p:cNvPr id="19459" name="Рисунок 16" descr="http://www.xrest.ru/images/collection/00826/405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880"/>
            <a:ext cx="5072098" cy="632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Его работы ждёт земля,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Едва рассвет лучи зажжёт.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Весной расчешет он поля,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Наступит осень – пострижёт.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274638"/>
            <a:ext cx="2571768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Фермер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images.wikia.com/rushka/ru/images/d/da/%D0%A4%D0%B5%D1%80%D0%BC%D0%B5%D1%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3929090" cy="6236651"/>
          </a:xfrm>
          <a:prstGeom prst="rect">
            <a:avLst/>
          </a:prstGeom>
          <a:noFill/>
        </p:spPr>
      </p:pic>
      <p:pic>
        <p:nvPicPr>
          <p:cNvPr id="17414" name="Picture 6" descr="http://www.worldchanging.com/postimages/article/9632_largearticlephoto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5214950"/>
            <a:ext cx="1357322" cy="1535223"/>
          </a:xfrm>
          <a:prstGeom prst="rect">
            <a:avLst/>
          </a:prstGeom>
          <a:noFill/>
        </p:spPr>
      </p:pic>
      <p:pic>
        <p:nvPicPr>
          <p:cNvPr id="17416" name="Picture 8" descr="http://dinakeratsis.files.wordpress.com/2011/08/chicke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500702"/>
            <a:ext cx="1219200" cy="1219200"/>
          </a:xfrm>
          <a:prstGeom prst="rect">
            <a:avLst/>
          </a:prstGeom>
          <a:noFill/>
        </p:spPr>
      </p:pic>
      <p:pic>
        <p:nvPicPr>
          <p:cNvPr id="17418" name="Picture 10" descr="http://img-fotki.yandex.ru/get/4608/goroshcko-tatjana.47/0_5c4ea_4454ab52_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4000504"/>
            <a:ext cx="1428750" cy="1076325"/>
          </a:xfrm>
          <a:prstGeom prst="rect">
            <a:avLst/>
          </a:prstGeom>
          <a:noFill/>
        </p:spPr>
      </p:pic>
      <p:pic>
        <p:nvPicPr>
          <p:cNvPr id="17420" name="Picture 12" descr="http://papa-vlad.narod.ru/Detskie_prezentatsii/biologiya/Domashnie_6.files/slide0006_image00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5500702"/>
            <a:ext cx="1928826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Педиатра ты не бойся,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Не волнуйся, успокойся,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И, конечно же, не плачь,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Это просто детский ...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64" y="274638"/>
            <a:ext cx="2428892" cy="136841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Врач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1746" name="Picture 2" descr="http://brkkprf.ucoz.ru/_nw/16/003975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14422"/>
            <a:ext cx="59817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0180"/>
          </a:xfrm>
        </p:spPr>
        <p:txBody>
          <a:bodyPr>
            <a:norm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Весёлая </a:t>
            </a:r>
            <a:r>
              <a:rPr lang="ru-RU" sz="4000" b="1" dirty="0">
                <a:solidFill>
                  <a:srgbClr val="002060"/>
                </a:solidFill>
              </a:rPr>
              <a:t>работа,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Завидно от души!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Свисти, когда охота,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Да палочкой маши!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14290"/>
            <a:ext cx="3857652" cy="11430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Милиционер</a:t>
            </a:r>
          </a:p>
        </p:txBody>
      </p:sp>
      <p:pic>
        <p:nvPicPr>
          <p:cNvPr id="29699" name="Рисунок 253" descr="http://img0.liveinternet.ru/images/foto/c/0/apps/3/346/3346540_professii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996" y="277118"/>
            <a:ext cx="5059384" cy="629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По </a:t>
            </a:r>
            <a:r>
              <a:rPr lang="ru-RU" b="1" dirty="0">
                <a:solidFill>
                  <a:srgbClr val="002060"/>
                </a:solidFill>
              </a:rPr>
              <a:t>размеру в самый раз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Он костюм сошьёт для вас.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Всё исполнит по науке -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ходите руки в брюки.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274638"/>
            <a:ext cx="3429024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Портной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Рисунок 19" descr="http://www.xrest.ru/images/collection/00826/370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1740"/>
            <a:ext cx="5000660" cy="624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Ночью, в полдень, на рассвете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Службу он несёт в секрете,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Её давно бурёнки знают,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Всегда мычанием встречают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И за её нелёгкий труд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Всё молоко ей отдают.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7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b="1" dirty="0" smtClean="0">
                <a:solidFill>
                  <a:srgbClr val="002060"/>
                </a:solidFill>
              </a:rPr>
              <a:t>Кто </a:t>
            </a:r>
            <a:r>
              <a:rPr lang="ru-RU" sz="4000" b="1" dirty="0">
                <a:solidFill>
                  <a:srgbClr val="002060"/>
                </a:solidFill>
              </a:rPr>
              <a:t>приносит нам </a:t>
            </a:r>
            <a:r>
              <a:rPr lang="ru-RU" sz="4000" b="1" dirty="0" smtClean="0">
                <a:solidFill>
                  <a:srgbClr val="002060"/>
                </a:solidFill>
              </a:rPr>
              <a:t>газеты, </a:t>
            </a: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И от бабушки приветы? 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74638"/>
            <a:ext cx="35719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Почтальон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www.xrest.ru/images/collection/00826/402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0593"/>
            <a:ext cx="5143536" cy="6416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 Ежедневно </a:t>
            </a:r>
            <a:r>
              <a:rPr lang="ru-RU" sz="4000" b="1" dirty="0" smtClean="0">
                <a:solidFill>
                  <a:srgbClr val="002060"/>
                </a:solidFill>
              </a:rPr>
              <a:t>спозаранку,</a:t>
            </a: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В руки он берёт баранку.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Крутит, вертит так и сяк,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Но не съест её никак!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274638"/>
            <a:ext cx="2857520" cy="11430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офёр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88" descr="http://img.labirint.ru/images/comments_pic/0942/03labgi0l12553971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3060"/>
            <a:ext cx="4286280" cy="627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0246"/>
          </a:xfrm>
        </p:spPr>
        <p:txBody>
          <a:bodyPr>
            <a:norm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 smtClean="0">
                <a:solidFill>
                  <a:srgbClr val="002060"/>
                </a:solidFill>
              </a:rPr>
              <a:t>Наш учёный </a:t>
            </a:r>
            <a:r>
              <a:rPr lang="ru-RU" sz="4000" b="1" dirty="0">
                <a:solidFill>
                  <a:srgbClr val="002060"/>
                </a:solidFill>
              </a:rPr>
              <a:t>с другом </a:t>
            </a:r>
            <a:r>
              <a:rPr lang="ru-RU" sz="4000" b="1" dirty="0" smtClean="0">
                <a:solidFill>
                  <a:srgbClr val="002060"/>
                </a:solidFill>
              </a:rPr>
              <a:t>Васей,</a:t>
            </a: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Плавал дома на матрасе.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Ловко обогнул диван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Вася, храбрый ...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74638"/>
            <a:ext cx="35719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Капитан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31" descr="http://www.xrest.ru/images/collection/00826/408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5079906" cy="633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002060"/>
                </a:solidFill>
              </a:rPr>
              <a:t>Может </a:t>
            </a:r>
            <a:r>
              <a:rPr lang="ru-RU" b="1" dirty="0">
                <a:solidFill>
                  <a:srgbClr val="002060"/>
                </a:solidFill>
              </a:rPr>
              <a:t>делать он буфеты,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Стулья, тумбы, табуреты.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 стружках весь его верстак.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Вот работать надо как!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6" y="274638"/>
            <a:ext cx="271464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Столяр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70" descr="http://www.xrest.ru/images/collection/00828/481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95472"/>
            <a:ext cx="5072098" cy="632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Перетянут </a:t>
            </a:r>
            <a:r>
              <a:rPr lang="ru-RU" b="1" dirty="0">
                <a:solidFill>
                  <a:srgbClr val="002060"/>
                </a:solidFill>
              </a:rPr>
              <a:t>он ремнём,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Каска прочная на нём.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Он в горящий входит в дом,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Он сражается с огнём.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74638"/>
            <a:ext cx="3829048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Пожарный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jili-bili.ru/files/labirint/big/3922202labgi0l12553971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6255"/>
            <a:ext cx="4500594" cy="65942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274638"/>
            <a:ext cx="2643206" cy="172560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Доярка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Рисунок 346" descr="http://i027.radikal.ru/1003/43/e3dd83db14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9480"/>
            <a:ext cx="5286412" cy="6596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7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Вижу </a:t>
            </a:r>
            <a:r>
              <a:rPr lang="ru-RU" sz="4000" b="1" dirty="0">
                <a:solidFill>
                  <a:srgbClr val="002060"/>
                </a:solidFill>
              </a:rPr>
              <a:t>в небе </a:t>
            </a:r>
            <a:r>
              <a:rPr lang="ru-RU" sz="4000" b="1" dirty="0" smtClean="0">
                <a:solidFill>
                  <a:srgbClr val="002060"/>
                </a:solidFill>
              </a:rPr>
              <a:t>самолёт,</a:t>
            </a: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Как светящийся комочек,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Управляет им пилот,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По-другому </a:t>
            </a:r>
            <a:r>
              <a:rPr lang="ru-RU" sz="4000" b="1" dirty="0">
                <a:solidFill>
                  <a:srgbClr val="002060"/>
                </a:solidFill>
              </a:rPr>
              <a:t>просто ...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074" y="274638"/>
            <a:ext cx="247172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Лётчик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50" descr="http://img0.liveinternet.ru/images/foto/c/0/apps/3/346/3346542_professii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5000660" cy="6222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У </a:t>
            </a:r>
            <a:r>
              <a:rPr lang="ru-RU" sz="4000" b="1" dirty="0">
                <a:solidFill>
                  <a:srgbClr val="002060"/>
                </a:solidFill>
              </a:rPr>
              <a:t>этой волшебницы,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Этой художницы,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Не кисти и краски,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А гребень и ножницы.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Она обладает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Таинственной силой: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К кому прикоснётся,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Тот станет красивый.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74638"/>
            <a:ext cx="4071966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Парикмахер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7" descr="http://www.xrest.ru/images/collection/00826/388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965407" cy="6196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Есть у мамы на </a:t>
            </a:r>
            <a:r>
              <a:rPr lang="ru-RU" sz="4000" b="1" dirty="0" smtClean="0">
                <a:solidFill>
                  <a:srgbClr val="002060"/>
                </a:solidFill>
              </a:rPr>
              <a:t>прилавке:</a:t>
            </a: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Куклы, мячики, булавки,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Обувь - справа, ткани - слева,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Чашки - на витрине.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Мама, </a:t>
            </a:r>
            <a:r>
              <a:rPr lang="ru-RU" sz="4000" b="1" dirty="0">
                <a:solidFill>
                  <a:srgbClr val="002060"/>
                </a:solidFill>
              </a:rPr>
              <a:t>словно </a:t>
            </a:r>
            <a:r>
              <a:rPr lang="ru-RU" sz="4000" b="1" dirty="0" smtClean="0">
                <a:solidFill>
                  <a:srgbClr val="002060"/>
                </a:solidFill>
              </a:rPr>
              <a:t>королева,</a:t>
            </a: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В нашем магазине!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274638"/>
            <a:ext cx="285752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Продавец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5" descr="http://img.labirint.ru/images/comments_pic/0942/01labgi0l12553971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774"/>
            <a:ext cx="4500594" cy="6495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://lewebpedagogique.com/moyensgrands/files/2008/10/pou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00174"/>
            <a:ext cx="5915025" cy="508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Он в сладком цехе день трудился,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Итог десертный получился –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Эклеры, кекс, «Наполеон».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Теперь подумай, кто же он?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lyceum12.karelia.ru/assets/images/kulinarotdel/konditer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6293190" cy="63246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274638"/>
            <a:ext cx="3214710" cy="11430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Кондитер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Мелом пишет и рисует,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И с ошибками воюет,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Учит думать, размышлять,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Как его, ребята, звать?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74638"/>
            <a:ext cx="342902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Рисунок 40" descr="http://s006.radikal.ru/i214/1003/af/74ca83795f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7186"/>
            <a:ext cx="5214974" cy="650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Наведёт </a:t>
            </a:r>
            <a:r>
              <a:rPr lang="ru-RU" sz="4000" b="1" dirty="0">
                <a:solidFill>
                  <a:srgbClr val="002060"/>
                </a:solidFill>
              </a:rPr>
              <a:t>стеклянный глаз,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Щёлкнет </a:t>
            </a:r>
            <a:r>
              <a:rPr lang="ru-RU" sz="4000" b="1" dirty="0">
                <a:solidFill>
                  <a:srgbClr val="002060"/>
                </a:solidFill>
              </a:rPr>
              <a:t>раз – запомнит вас.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74638"/>
            <a:ext cx="304323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Фотограф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kent.k12.wa.us/cms/lib/WA01001454/Centricity/Domain/67/photograph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714356"/>
            <a:ext cx="5555537" cy="5876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63</Words>
  <Application>Microsoft Office PowerPoint</Application>
  <PresentationFormat>Экран (4:3)</PresentationFormat>
  <Paragraphs>37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 Загадки </vt:lpstr>
      <vt:lpstr>Ночью, в полдень, на рассвете Службу он несёт в секрете, Её давно бурёнки знают, Всегда мычанием встречают И за её нелёгкий труд Всё молоко ей отдают. </vt:lpstr>
      <vt:lpstr>Доярка</vt:lpstr>
      <vt:lpstr>Он в сладком цехе день трудился, Итог десертный получился – Эклеры, кекс, «Наполеон». Теперь подумай, кто же он? </vt:lpstr>
      <vt:lpstr>Кондитер</vt:lpstr>
      <vt:lpstr>Мелом пишет и рисует, И с ошибками воюет, Учит думать, размышлять, Как его, ребята, звать? </vt:lpstr>
      <vt:lpstr>Учитель</vt:lpstr>
      <vt:lpstr>Наведёт стеклянный глаз, Щёлкнет раз – запомнит вас. </vt:lpstr>
      <vt:lpstr>Фотограф</vt:lpstr>
      <vt:lpstr>Ходит в белом колпаке  С поварёшкою в руке.  Он готовит нам обед:  Кашу, щи и винегрет.  </vt:lpstr>
      <vt:lpstr>Повар</vt:lpstr>
      <vt:lpstr>Его работы ждёт земля, Едва рассвет лучи зажжёт. Весной расчешет он поля, Наступит осень – пострижёт. </vt:lpstr>
      <vt:lpstr>Фермер</vt:lpstr>
      <vt:lpstr>Педиатра ты не бойся, Не волнуйся, успокойся, И, конечно же, не плачь, Это просто детский ... </vt:lpstr>
      <vt:lpstr>Врач</vt:lpstr>
      <vt:lpstr> Весёлая работа, Завидно от души! Свисти, когда охота, Да палочкой маши! </vt:lpstr>
      <vt:lpstr>Милиционер</vt:lpstr>
      <vt:lpstr>  По размеру в самый раз  Он костюм сошьёт для вас.  Всё исполнит по науке -  И ходите руки в брюки.     </vt:lpstr>
      <vt:lpstr>Портной</vt:lpstr>
      <vt:lpstr>  Кто приносит нам газеты,  И от бабушки приветы?   </vt:lpstr>
      <vt:lpstr>Почтальон</vt:lpstr>
      <vt:lpstr>   Ежедневно спозаранку, В руки он берёт баранку. Крутит, вертит так и сяк, Но не съест её никак!    </vt:lpstr>
      <vt:lpstr>Шофёр</vt:lpstr>
      <vt:lpstr>  Наш учёный с другом Васей, Плавал дома на матрасе. Ловко обогнул диван Вася, храбрый ...  </vt:lpstr>
      <vt:lpstr>Капитан</vt:lpstr>
      <vt:lpstr>  Может делать он буфеты,  Стулья, тумбы, табуреты.  В стружках весь его верстак.  Вот работать надо как!   </vt:lpstr>
      <vt:lpstr>Столяр</vt:lpstr>
      <vt:lpstr> Перетянут он ремнём,  Каска прочная на нём. Он в горящий входит в дом, Он сражается с огнём.  </vt:lpstr>
      <vt:lpstr>Пожарный</vt:lpstr>
      <vt:lpstr> Вижу в небе самолёт, Как светящийся комочек, Управляет им пилот, По-другому просто ... </vt:lpstr>
      <vt:lpstr> Лётчик </vt:lpstr>
      <vt:lpstr> У этой волшебницы, Этой художницы, Не кисти и краски, А гребень и ножницы. Она обладает Таинственной силой: К кому прикоснётся, Тот станет красивый.  </vt:lpstr>
      <vt:lpstr>Парикмахер</vt:lpstr>
      <vt:lpstr>Есть у мамы на прилавке: Куклы, мячики, булавки, Обувь - справа, ткани - слева, Чашки - на витрине. Мама, словно королева, В нашем магазине! </vt:lpstr>
      <vt:lpstr> Продавец </vt:lpstr>
      <vt:lpstr>Молодцы!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Загадки </dc:title>
  <dc:creator>Admin</dc:creator>
  <cp:lastModifiedBy>Admin</cp:lastModifiedBy>
  <cp:revision>17</cp:revision>
  <dcterms:created xsi:type="dcterms:W3CDTF">2012-01-08T14:09:16Z</dcterms:created>
  <dcterms:modified xsi:type="dcterms:W3CDTF">2012-02-17T20:24:45Z</dcterms:modified>
</cp:coreProperties>
</file>