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1E185-A893-4807-A059-EA05F565F418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C38D1-4258-421A-819C-4A3EAED76C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зимние зарисовки\0_341a9_ea39e8bc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98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G:\зимние зарисовки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зимние зарисовки\0_2b695_310dc12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G:\зимние зарисовки\oн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9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зимние зарисовки\0_5419b_c7db0df5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зимние зарисовки\0_5528_e5b49ae8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901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зимние зарисовки\0_54194_cb1cd351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зимние зарисовки\1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зимние зарисовки\4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зимние зарисовки\7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G:\зимние зарисовки\9026831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4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G:\зимние зарисовки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2012-02-18T15:44:49Z</dcterms:created>
  <dcterms:modified xsi:type="dcterms:W3CDTF">2012-02-18T15:49:55Z</dcterms:modified>
</cp:coreProperties>
</file>