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3.mp3"/><Relationship Id="rId7" Type="http://schemas.openxmlformats.org/officeDocument/2006/relationships/image" Target="../media/image3.png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731838"/>
            <a:ext cx="8785225" cy="347503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</a:rPr>
              <a:t>Как возникла </a:t>
            </a:r>
          </a:p>
          <a:p>
            <a:pPr marL="45720" indent="0" algn="ctr">
              <a:buNone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</a:rPr>
              <a:t>Музыка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Print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80112" y="5704922"/>
            <a:ext cx="2736304" cy="100124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 часть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08920"/>
            <a:ext cx="2376264" cy="301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0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dissolve/>
      </p:transition>
    </mc:Choice>
    <mc:Fallback xmlns="">
      <p:transition spd="slow" advClick="0" advTm="4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6516216" y="5769260"/>
            <a:ext cx="2520280" cy="68407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188913"/>
            <a:ext cx="8785225" cy="65532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ru-RU" i="1" dirty="0">
                <a:solidFill>
                  <a:srgbClr val="5DE412"/>
                </a:solidFill>
                <a:latin typeface="Monotype Corsiva" pitchFamily="66" charset="0"/>
              </a:rPr>
              <a:t> </a:t>
            </a:r>
            <a:r>
              <a:rPr lang="ru-RU" sz="28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 Музыка способна оказывать известное воздействие на </a:t>
            </a:r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этическую </a:t>
            </a:r>
            <a:r>
              <a:rPr lang="ru-RU" sz="28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сторону души: и раз музыка обладает </a:t>
            </a:r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такими свойствами</a:t>
            </a:r>
            <a:r>
              <a:rPr lang="ru-RU" sz="28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, то, </a:t>
            </a:r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очевидно</a:t>
            </a:r>
            <a:r>
              <a:rPr lang="ru-RU" sz="28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, она должна быть включена в </a:t>
            </a:r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число </a:t>
            </a:r>
            <a:r>
              <a:rPr lang="ru-RU" sz="28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предметов воспитания</a:t>
            </a:r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…»</a:t>
            </a:r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marL="0" indent="0" algn="r">
              <a:lnSpc>
                <a:spcPct val="200000"/>
              </a:lnSpc>
              <a:buNone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Аристотель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2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395536" y="31802"/>
            <a:ext cx="8424936" cy="210105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60350"/>
            <a:ext cx="8318500" cy="13684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 </a:t>
            </a:r>
            <a:r>
              <a:rPr lang="ru-RU" sz="3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древности человек на каждом шагу встречался с музыкой природы — 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пением </a:t>
            </a:r>
            <a:r>
              <a:rPr lang="ru-RU" sz="3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птиц, </a:t>
            </a:r>
          </a:p>
        </p:txBody>
      </p:sp>
      <p:pic>
        <p:nvPicPr>
          <p:cNvPr id="1026" name="Picture 2" descr="http://i065.radikal.ru/1005/26/2360902f29e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38317"/>
            <a:ext cx="6415648" cy="46192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пение птиц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4679.541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9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13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верх 4"/>
          <p:cNvSpPr/>
          <p:nvPr/>
        </p:nvSpPr>
        <p:spPr>
          <a:xfrm>
            <a:off x="4935106" y="836712"/>
            <a:ext cx="4065512" cy="144016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2050" name="Picture 2" descr="http://rewalls.com/large/201008/256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4779531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12.nnm.ru/2/a/1/e/a/59dbd96d20f4c99603525329127_prev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900" y="2922746"/>
            <a:ext cx="5331718" cy="39852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медведь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37.1725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5536" y="428521"/>
            <a:ext cx="609600" cy="609600"/>
          </a:xfrm>
          <a:prstGeom prst="rect">
            <a:avLst/>
          </a:prstGeom>
        </p:spPr>
      </p:pic>
      <p:pic>
        <p:nvPicPr>
          <p:cNvPr id="3" name="тигр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1508.6535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5867797"/>
            <a:ext cx="609600" cy="609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4048" y="620688"/>
            <a:ext cx="3996570" cy="1569660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Р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ёвом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животных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097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2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4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</TotalTime>
  <Words>51</Words>
  <Application>Microsoft Office PowerPoint</Application>
  <PresentationFormat>Экран (4:3)</PresentationFormat>
  <Paragraphs>7</Paragraphs>
  <Slides>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1 часть </vt:lpstr>
      <vt:lpstr>Презентация PowerPoint</vt:lpstr>
      <vt:lpstr>В древности человек на каждом шагу встречался с музыкой природы —  пением птиц,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5</cp:revision>
  <dcterms:created xsi:type="dcterms:W3CDTF">2012-02-19T08:55:35Z</dcterms:created>
  <dcterms:modified xsi:type="dcterms:W3CDTF">2012-02-19T09:07:45Z</dcterms:modified>
</cp:coreProperties>
</file>