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3.wav"/><Relationship Id="rId1" Type="http://schemas.openxmlformats.org/officeDocument/2006/relationships/audio" Target="NULL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731838"/>
            <a:ext cx="8785225" cy="347503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</a:rPr>
              <a:t>Как возникла </a:t>
            </a:r>
          </a:p>
          <a:p>
            <a:pPr marL="45720" indent="0" algn="ctr">
              <a:buNone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</a:rPr>
              <a:t>Музыка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egoe Print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6912"/>
            <a:ext cx="2592288" cy="3290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5589240"/>
            <a:ext cx="2270173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B13F9A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  <a:ea typeface="+mj-ea"/>
                <a:cs typeface="+mj-cs"/>
              </a:rPr>
              <a:t>2</a:t>
            </a:r>
            <a:r>
              <a:rPr lang="ru-RU" sz="46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B13F9A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  <a:ea typeface="+mj-ea"/>
                <a:cs typeface="+mj-cs"/>
              </a:rPr>
              <a:t> </a:t>
            </a:r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B13F9A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  <a:ea typeface="+mj-ea"/>
                <a:cs typeface="+mj-cs"/>
              </a:rPr>
              <a:t>часть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47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dissolve/>
      </p:transition>
    </mc:Choice>
    <mc:Fallback xmlns="">
      <p:transition spd="slow" advClick="0" advTm="4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251520" y="4365105"/>
            <a:ext cx="3816424" cy="230045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down-house.ru/uploads/posts/2008-11/thumbs/1226053886_downhouse.info_molnija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161" y="3458566"/>
            <a:ext cx="4544317" cy="32069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avelbogdanov.ru/blog/img/2011/07/DSC_36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" y="44624"/>
            <a:ext cx="5637393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581216"/>
            <a:ext cx="4104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Monotype Corsiva" pitchFamily="66" charset="0"/>
                <a:ea typeface="+mj-ea"/>
                <a:cs typeface="+mj-cs"/>
              </a:rPr>
              <a:t>Р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Monotype Corsiva" pitchFamily="66" charset="0"/>
                <a:ea typeface="+mj-ea"/>
                <a:cs typeface="+mj-cs"/>
              </a:rPr>
              <a:t>аскатами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Monotype Corsiva" pitchFamily="66" charset="0"/>
                <a:ea typeface="+mj-ea"/>
                <a:cs typeface="+mj-cs"/>
              </a:rPr>
              <a:t>грома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3" name="ГРОМ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994.561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0442" y="108627"/>
            <a:ext cx="609600" cy="609600"/>
          </a:xfrm>
          <a:prstGeom prst="rect">
            <a:avLst/>
          </a:prstGeom>
        </p:spPr>
      </p:pic>
      <p:pic>
        <p:nvPicPr>
          <p:cNvPr id="6" name="ГРОМ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688.2306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60032" y="56954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994028"/>
      </p:ext>
    </p:extLst>
  </p:cSld>
  <p:clrMapOvr>
    <a:masterClrMapping/>
  </p:clrMapOvr>
  <p:transition spd="med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3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47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5004049" y="5964107"/>
            <a:ext cx="3833866" cy="777261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pics.livejournal.com/liubofei/pic/000w6pc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76" y="333173"/>
            <a:ext cx="8413739" cy="563093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УЧЕЙ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9156.213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8194" y="5964107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92080" y="5964107"/>
            <a:ext cx="3289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latin typeface="Monotype Corsiva" pitchFamily="66" charset="0"/>
                <a:ea typeface="+mj-ea"/>
                <a:cs typeface="+mj-cs"/>
              </a:rPr>
              <a:t>Журчаньем ручья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9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6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олна 4"/>
          <p:cNvSpPr/>
          <p:nvPr/>
        </p:nvSpPr>
        <p:spPr>
          <a:xfrm>
            <a:off x="3491880" y="5661248"/>
            <a:ext cx="5112568" cy="108012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37" y="404665"/>
            <a:ext cx="5959895" cy="36676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>
            <a:solidFill>
              <a:srgbClr val="009900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205579" y="5661248"/>
            <a:ext cx="56856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latin typeface="Monotype Corsiva" pitchFamily="66" charset="0"/>
                <a:ea typeface="+mj-ea"/>
                <a:cs typeface="+mj-cs"/>
              </a:rPr>
              <a:t>Шумом деревьев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3" name="015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9183.4688" end="9291.063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5536" y="58181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4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3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19138" y="260350"/>
            <a:ext cx="8424862" cy="619283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88900" indent="-42863" algn="ctr">
              <a:lnSpc>
                <a:spcPct val="150000"/>
              </a:lnSpc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>Человек  , окруженный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>этими разно­образными </a:t>
            </a:r>
            <a:r>
              <a:rPr lang="ru-RU" sz="36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>звуками, конечно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>же, пытался подра­жать им. 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>Таким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>образом, общение человека с природой было одним из главных источников, из которых возникала сознательно создаваемая им музыка.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01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46</Words>
  <Application>Microsoft Office PowerPoint</Application>
  <PresentationFormat>Экран (4:3)</PresentationFormat>
  <Paragraphs>8</Paragraphs>
  <Slides>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6</cp:revision>
  <dcterms:created xsi:type="dcterms:W3CDTF">2012-02-19T09:05:56Z</dcterms:created>
  <dcterms:modified xsi:type="dcterms:W3CDTF">2012-02-19T09:21:09Z</dcterms:modified>
</cp:coreProperties>
</file>