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ptek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flowChartProcess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ngc346_hst_f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13" y="0"/>
            <a:ext cx="4929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moonstars_noao_bi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0"/>
            <a:ext cx="5000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428625"/>
            <a:ext cx="892968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Подняться  к звездам, прогуляться по Луне. </a:t>
            </a:r>
            <a:b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endParaRPr lang="ru-RU" sz="2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untitledbcb.bmp"/>
          <p:cNvPicPr>
            <a:picLocks noChangeAspect="1"/>
          </p:cNvPicPr>
          <p:nvPr/>
        </p:nvPicPr>
        <p:blipFill>
          <a:blip r:embed="rId2" cstate="screen"/>
          <a:srcRect b="-1284"/>
          <a:stretch>
            <a:fillRect/>
          </a:stretch>
        </p:blipFill>
        <p:spPr>
          <a:xfrm>
            <a:off x="1357290" y="0"/>
            <a:ext cx="6072188" cy="5429250"/>
          </a:xfrm>
          <a:prstGeom prst="flowChartConnector">
            <a:avLst/>
          </a:prstGeom>
        </p:spPr>
      </p:pic>
      <p:pic>
        <p:nvPicPr>
          <p:cNvPr id="3" name="Рисунок 5" descr="Photo%2007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71942"/>
            <a:ext cx="18573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6" descr="Photo%20068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5000625"/>
            <a:ext cx="1857375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p74_58676c8c633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285728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Книга – это окно в мир.</a:t>
            </a:r>
            <a:endParaRPr lang="en-US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Откроешь страницу, другую, раздвинутся стены комнаты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.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 </a:t>
            </a:r>
            <a:endParaRPr lang="en-US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C</a:t>
            </a:r>
            <a:r>
              <a:rPr lang="ru-RU" sz="2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танет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 видно далеко –  </a:t>
            </a:r>
            <a:r>
              <a:rPr lang="ru-RU" sz="2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далеко</a:t>
            </a:r>
            <a:r>
              <a:rPr 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.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Услышишь голоса тех, кто жил </a:t>
            </a:r>
            <a:r>
              <a:rPr lang="ru-RU" sz="2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давным</a:t>
            </a: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  – давно.</a:t>
            </a:r>
            <a:endParaRPr lang="en-US" sz="20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  <a:t>Или кто теперь за тридевять земель за морями.</a:t>
            </a:r>
            <a:br>
              <a:rPr lang="ru-RU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itchFamily="34" charset="0"/>
              </a:rPr>
            </a:br>
            <a:endParaRPr lang="ru-RU" sz="2000" b="1" dirty="0">
              <a:solidFill>
                <a:schemeClr val="accent6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63569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Перелистаешь цветные картинки и увидишь, </a:t>
            </a:r>
            <a:endParaRPr lang="en-US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как старик тянет неводом золотую рыбку.</a:t>
            </a:r>
            <a:endParaRPr lang="ru-RU" sz="3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3" descr="16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714752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untitledfs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62" y="1000108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A5C249">
                    <a:lumMod val="20000"/>
                    <a:lumOff val="80000"/>
                  </a:srgbClr>
                </a:solidFill>
                <a:latin typeface="Comic Sans MS" pitchFamily="66" charset="0"/>
              </a:rPr>
              <a:t>Как  по лесной дороге бредет медведь на липовой ноге, на березовой клюке.</a:t>
            </a:r>
            <a:endParaRPr lang="ru-RU" sz="3200" b="1" dirty="0">
              <a:solidFill>
                <a:srgbClr val="A5C249">
                  <a:lumMod val="20000"/>
                  <a:lumOff val="80000"/>
                </a:srgb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untitledgdgdg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3" descr="0_ae57_2e1438b3_X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6858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Обо всем на свете рассказывает книга. Ты можешь побывать, не выходя из комнаты, в жарких и холодных странах,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 descr="146311-jugr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3" descr="1266771909_seabed_901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57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57188" y="785813"/>
            <a:ext cx="821531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В  морских и подземных глубинах,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" descr="0_52514_fcde1687_M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0" y="4549775"/>
            <a:ext cx="6429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prstClr val="white"/>
                </a:solidFill>
                <a:latin typeface="Comic Sans MS" pitchFamily="66" charset="0"/>
              </a:rPr>
              <a:t>Ничто по могуществу не может сравниться с книгой, терпеливо ждущей тебя на полке. Ты еще знакомишься с азбукой, учишь буквы, складываешь из них слова, а книга уже знает, что придет и час, когда ты откроешь ее</a:t>
            </a:r>
            <a:r>
              <a:rPr lang="en-US" sz="2400" smtClean="0">
                <a:solidFill>
                  <a:prstClr val="white"/>
                </a:solidFill>
                <a:latin typeface="Comic Sans MS" pitchFamily="66" charset="0"/>
              </a:rPr>
              <a:t>.</a:t>
            </a:r>
            <a:endParaRPr lang="ru-RU" sz="2400" smtClean="0">
              <a:solidFill>
                <a:prstClr val="whit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2012-02-19T09:03:17Z</dcterms:modified>
</cp:coreProperties>
</file>