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Layouts/slideLayout57.xml" ContentType="application/vnd.openxmlformats-officedocument.presentationml.slideLayout+xml"/>
  <Override PartName="/ppt/theme/theme5.xml" ContentType="application/vnd.openxmlformats-officedocument.theme+xml"/>
  <Override PartName="/ppt/theme/themeOverride12.xml" ContentType="application/vnd.openxmlformats-officedocument.themeOverride+xml"/>
  <Override PartName="/ppt/slideLayouts/slideLayout46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124.xml" ContentType="application/vnd.openxmlformats-officedocument.presentationml.slideLayout+xml"/>
  <Default Extension="xml" ContentType="application/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Override1.xml" ContentType="application/vnd.openxmlformats-officedocument.themeOverride+xml"/>
  <Override PartName="/ppt/slideLayouts/slideLayout6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113.xml" ContentType="application/vnd.openxmlformats-officedocument.presentationml.slideLayout+xml"/>
  <Override PartName="/ppt/tableStyles.xml" ContentType="application/vnd.openxmlformats-officedocument.presentationml.tableStyles+xml"/>
  <Override PartName="/ppt/slideLayouts/slideLayout102.xml" ContentType="application/vnd.openxmlformats-officedocument.presentationml.slideLayout+xml"/>
  <Override PartName="/ppt/slideMasters/slideMaster8.xml" ContentType="application/vnd.openxmlformats-officedocument.presentationml.slideMaster+xml"/>
  <Override PartName="/ppt/slideMasters/slideMaster11.xml" ContentType="application/vnd.openxmlformats-officedocument.presentationml.slideMaster+xml"/>
  <Override PartName="/ppt/theme/themeOverride17.xml" ContentType="application/vnd.openxmlformats-officedocument.themeOverride+xml"/>
  <Override PartName="/ppt/slideMasters/slideMaster4.xml" ContentType="application/vnd.openxmlformats-officedocument.presentationml.slideMaster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69.xml" ContentType="application/vnd.openxmlformats-officedocument.presentationml.slideLayout+xml"/>
  <Override PartName="/ppt/theme/theme6.xml" ContentType="application/vnd.openxmlformats-officedocument.theme+xml"/>
  <Override PartName="/ppt/slideLayouts/slideLayout87.xml" ContentType="application/vnd.openxmlformats-officedocument.presentationml.slideLayout+xml"/>
  <Override PartName="/ppt/slideLayouts/slideLayout98.xml" ContentType="application/vnd.openxmlformats-officedocument.presentationml.slideLayout+xml"/>
  <Override PartName="/ppt/theme/themeOverride13.xml" ContentType="application/vnd.openxmlformats-officedocument.themeOverride+xml"/>
  <Override PartName="/ppt/theme/theme10.xml" ContentType="application/vnd.openxmlformats-officedocument.theme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47.xml" ContentType="application/vnd.openxmlformats-officedocument.presentationml.slideLayout+xml"/>
  <Override PartName="/ppt/theme/themeOverride20.xml" ContentType="application/vnd.openxmlformats-officedocument.themeOverride+xml"/>
  <Default Extension="png" ContentType="image/png"/>
  <Default Extension="bin" ContentType="application/vnd.openxmlformats-officedocument.oleObject"/>
  <Override PartName="/ppt/presProps.xml" ContentType="application/vnd.openxmlformats-officedocument.presentationml.presProps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36.xml" ContentType="application/vnd.openxmlformats-officedocument.presentationml.slideLayout+xml"/>
  <Override PartName="/ppt/slideLayouts/slideLayout47.xml" ContentType="application/vnd.openxmlformats-officedocument.presentationml.slideLayout+xml"/>
  <Override PartName="/ppt/theme/themeOverride6.xml" ContentType="application/vnd.openxmlformats-officedocument.themeOverride+xml"/>
  <Override PartName="/ppt/slideLayouts/slideLayout65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43.xml" ContentType="application/vnd.openxmlformats-officedocument.presentationml.slideLayout+xml"/>
  <Override PartName="/ppt/presentation.xml" ContentType="application/vnd.openxmlformats-officedocument.presentationml.presentation.main+xml"/>
  <Override PartName="/ppt/slideLayouts/slideLayout14.xml" ContentType="application/vnd.openxmlformats-officedocument.presentationml.slideLayout+xml"/>
  <Override PartName="/ppt/theme/themeOverride2.xml" ContentType="application/vnd.openxmlformats-officedocument.themeOverride+xml"/>
  <Override PartName="/ppt/slideLayouts/slideLayout32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50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21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Masters/slideMaster9.xml" ContentType="application/vnd.openxmlformats-officedocument.presentationml.slideMaster+xml"/>
  <Override PartName="/ppt/slideLayouts/slideLayout10.xml" ContentType="application/vnd.openxmlformats-officedocument.presentationml.slideLayout+xml"/>
  <Override PartName="/ppt/theme/themeOverride18.xml" ContentType="application/vnd.openxmlformats-officedocument.themeOverride+xml"/>
  <Default Extension="vml" ContentType="application/vnd.openxmlformats-officedocument.vmlDrawing"/>
  <Override PartName="/ppt/slideLayouts/slideLayout99.xml" ContentType="application/vnd.openxmlformats-officedocument.presentationml.slideLayout+xml"/>
  <Override PartName="/ppt/slideMasters/slideMaster5.xml" ContentType="application/vnd.openxmlformats-officedocument.presentationml.slideMaster+xml"/>
  <Override PartName="/ppt/slideLayouts/slideLayout59.xml" ContentType="application/vnd.openxmlformats-officedocument.presentationml.slideLayout+xml"/>
  <Override PartName="/ppt/slideLayouts/slideLayout88.xml" ContentType="application/vnd.openxmlformats-officedocument.presentationml.slideLayout+xml"/>
  <Override PartName="/ppt/theme/theme7.xml" ContentType="application/vnd.openxmlformats-officedocument.theme+xml"/>
  <Override PartName="/ppt/theme/themeOverride14.xml" ContentType="application/vnd.openxmlformats-officedocument.themeOverride+xml"/>
  <Override PartName="/ppt/theme/theme11.xml" ContentType="application/vnd.openxmlformats-officedocument.them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Override7.xml" ContentType="application/vnd.openxmlformats-officedocument.themeOverride+xml"/>
  <Override PartName="/ppt/slideLayouts/slideLayout77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3.xml" ContentType="application/vnd.openxmlformats-officedocument.theme+xml"/>
  <Override PartName="/ppt/slideLayouts/slideLayout55.xml" ContentType="application/vnd.openxmlformats-officedocument.presentationml.slideLayout+xml"/>
  <Override PartName="/ppt/theme/themeOverride10.xml" ContentType="application/vnd.openxmlformats-officedocument.themeOverride+xml"/>
  <Override PartName="/ppt/slideLayouts/slideLayout84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s/slide2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Override3.xml" ContentType="application/vnd.openxmlformats-officedocument.themeOverride+xml"/>
  <Override PartName="/ppt/slideLayouts/slideLayout44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44.xml" ContentType="application/vnd.openxmlformats-officedocument.presentationml.slideLayout+xml"/>
  <Default Extension="wmf" ContentType="image/x-wmf"/>
  <Default Extension="rels" ContentType="application/vnd.openxmlformats-package.relationships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s/slide12.xml" ContentType="application/vnd.openxmlformats-officedocument.presentationml.slide+xml"/>
  <Override PartName="/ppt/slideLayouts/slideLayout1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theme/themeOverride19.xml" ContentType="application/vnd.openxmlformats-officedocument.themeOverride+xml"/>
  <Override PartName="/ppt/slideLayouts/slideLayout100.xml" ContentType="application/vnd.openxmlformats-officedocument.presentationml.slideLayout+xml"/>
  <Override PartName="/ppt/slideMasters/slideMaster6.xml" ContentType="application/vnd.openxmlformats-officedocument.presentationml.slideMaster+xml"/>
  <Override PartName="/ppt/slideLayouts/slideLayout89.xml" ContentType="application/vnd.openxmlformats-officedocument.presentationml.slideLayout+xml"/>
  <Override PartName="/ppt/theme/theme8.xml" ContentType="application/vnd.openxmlformats-officedocument.theme+xml"/>
  <Override PartName="/ppt/theme/themeOverride15.xml" ContentType="application/vnd.openxmlformats-officedocument.themeOverride+xml"/>
  <Override PartName="/ppt/slides/slide7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Masters/slideMaster2.xml" ContentType="application/vnd.openxmlformats-officedocument.presentationml.slideMaster+xml"/>
  <Override PartName="/ppt/slideLayouts/slideLayout38.xml" ContentType="application/vnd.openxmlformats-officedocument.presentationml.slideLayout+xml"/>
  <Override PartName="/ppt/slideLayouts/slideLayout49.xml" ContentType="application/vnd.openxmlformats-officedocument.presentationml.slideLayout+xml"/>
  <Override PartName="/ppt/theme/theme4.xml" ContentType="application/vnd.openxmlformats-officedocument.theme+xml"/>
  <Override PartName="/ppt/slideLayouts/slideLayout67.xml" ContentType="application/vnd.openxmlformats-officedocument.presentationml.slideLayout+xml"/>
  <Override PartName="/ppt/theme/themeOverride8.xml" ContentType="application/vnd.openxmlformats-officedocument.themeOverride+xml"/>
  <Override PartName="/ppt/slideLayouts/slideLayout85.xml" ContentType="application/vnd.openxmlformats-officedocument.presentationml.slideLayout+xml"/>
  <Override PartName="/ppt/theme/themeOverride11.xml" ContentType="application/vnd.openxmlformats-officedocument.themeOverride+xml"/>
  <Override PartName="/ppt/slideLayouts/slideLayout96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4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Override PartName="/ppt/slideLayouts/slideLayout34.xml" ContentType="application/vnd.openxmlformats-officedocument.presentationml.slideLayout+xml"/>
  <Override PartName="/ppt/theme/themeOverride4.xml" ContentType="application/vnd.openxmlformats-officedocument.themeOverride+xml"/>
  <Override PartName="/ppt/slideLayouts/slideLayout63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Masters/slideMaster7.xml" ContentType="application/vnd.openxmlformats-officedocument.presentationml.slideMaster+xml"/>
  <Override PartName="/ppt/slideMasters/slideMaster10.xml" ContentType="application/vnd.openxmlformats-officedocument.presentationml.slideMaster+xml"/>
  <Override PartName="/ppt/theme/theme9.xml" ContentType="application/vnd.openxmlformats-officedocument.theme+xml"/>
  <Override PartName="/ppt/theme/themeOverride16.xml" ContentType="application/vnd.openxmlformats-officedocument.themeOverride+xml"/>
  <Override PartName="/ppt/slides/slide8.xml" ContentType="application/vnd.openxmlformats-officedocument.presentationml.slide+xml"/>
  <Override PartName="/ppt/slideLayouts/slideLayout68.xml" ContentType="application/vnd.openxmlformats-officedocument.presentationml.slideLayout+xml"/>
  <Override PartName="/ppt/slideLayouts/slideLayout79.xml" ContentType="application/vnd.openxmlformats-officedocument.presentationml.slideLayout+xml"/>
  <Override PartName="/ppt/theme/themeOverride9.xml" ContentType="application/vnd.openxmlformats-officedocument.themeOverride+xml"/>
  <Override PartName="/ppt/slideLayouts/slideLayout97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Override5.xml" ContentType="application/vnd.openxmlformats-officedocument.themeOverride+xml"/>
  <Override PartName="/ppt/slideLayouts/slideLayout6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117.xml" ContentType="application/vnd.openxmlformats-officedocument.presentationml.slideLayout+xml"/>
  <Override PartName="/ppt/theme/theme1.xml" ContentType="application/vnd.openxmlformats-officedocument.theme+xml"/>
  <Override PartName="/ppt/slideLayouts/slideLayout53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s/slide10.xml" ContentType="application/vnd.openxmlformats-officedocument.presentationml.slide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12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5" r:id="rId3"/>
    <p:sldMasterId id="2147483690" r:id="rId4"/>
    <p:sldMasterId id="2147483705" r:id="rId5"/>
    <p:sldMasterId id="2147483720" r:id="rId6"/>
    <p:sldMasterId id="2147483735" r:id="rId7"/>
    <p:sldMasterId id="2147483750" r:id="rId8"/>
    <p:sldMasterId id="2147483765" r:id="rId9"/>
    <p:sldMasterId id="2147483780" r:id="rId10"/>
    <p:sldMasterId id="2147483795" r:id="rId11"/>
  </p:sldMasterIdLst>
  <p:sldIdLst>
    <p:sldId id="256" r:id="rId12"/>
    <p:sldId id="257" r:id="rId13"/>
    <p:sldId id="258" r:id="rId14"/>
    <p:sldId id="259" r:id="rId15"/>
    <p:sldId id="260" r:id="rId16"/>
    <p:sldId id="261" r:id="rId17"/>
    <p:sldId id="262" r:id="rId18"/>
    <p:sldId id="263" r:id="rId19"/>
    <p:sldId id="264" r:id="rId20"/>
    <p:sldId id="265" r:id="rId21"/>
    <p:sldId id="266" r:id="rId22"/>
    <p:sldId id="267" r:id="rId23"/>
    <p:sldId id="268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5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2.xml"/><Relationship Id="rId18" Type="http://schemas.openxmlformats.org/officeDocument/2006/relationships/slide" Target="slides/slide7.xml"/><Relationship Id="rId26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0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1.xml"/><Relationship Id="rId17" Type="http://schemas.openxmlformats.org/officeDocument/2006/relationships/slide" Target="slides/slide6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5.xml"/><Relationship Id="rId20" Type="http://schemas.openxmlformats.org/officeDocument/2006/relationships/slide" Target="slides/slide9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13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4.xml"/><Relationship Id="rId23" Type="http://schemas.openxmlformats.org/officeDocument/2006/relationships/slide" Target="slides/slide12.xml"/><Relationship Id="rId28" Type="http://schemas.openxmlformats.org/officeDocument/2006/relationships/tableStyles" Target="tableStyles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8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3.xml"/><Relationship Id="rId22" Type="http://schemas.openxmlformats.org/officeDocument/2006/relationships/slide" Target="slides/slide11.xml"/><Relationship Id="rId27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9.xml"/><Relationship Id="rId1" Type="http://schemas.openxmlformats.org/officeDocument/2006/relationships/themeOverride" Target="../theme/themeOverride15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9.xml"/><Relationship Id="rId1" Type="http://schemas.openxmlformats.org/officeDocument/2006/relationships/themeOverride" Target="../theme/themeOverride16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hemeOverride" Target="../theme/themeOverride1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2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0.xml"/><Relationship Id="rId1" Type="http://schemas.openxmlformats.org/officeDocument/2006/relationships/themeOverride" Target="../theme/themeOverride17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0.xml"/><Relationship Id="rId1" Type="http://schemas.openxmlformats.org/officeDocument/2006/relationships/themeOverride" Target="../theme/themeOverride18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3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1.xml"/><Relationship Id="rId1" Type="http://schemas.openxmlformats.org/officeDocument/2006/relationships/themeOverride" Target="../theme/themeOverride19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hemeOverride" Target="../theme/themeOverride2.xml"/></Relationships>
</file>

<file path=ppt/slideLayouts/_rels/slideLayout14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1.xml"/><Relationship Id="rId1" Type="http://schemas.openxmlformats.org/officeDocument/2006/relationships/themeOverride" Target="../theme/themeOverride20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3.xml"/><Relationship Id="rId1" Type="http://schemas.openxmlformats.org/officeDocument/2006/relationships/themeOverride" Target="../theme/themeOverride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3.xml"/><Relationship Id="rId1" Type="http://schemas.openxmlformats.org/officeDocument/2006/relationships/themeOverride" Target="../theme/themeOverride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4.xml"/><Relationship Id="rId1" Type="http://schemas.openxmlformats.org/officeDocument/2006/relationships/themeOverride" Target="../theme/themeOverride5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4.xml"/><Relationship Id="rId1" Type="http://schemas.openxmlformats.org/officeDocument/2006/relationships/themeOverride" Target="../theme/themeOverride6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5.xml"/><Relationship Id="rId1" Type="http://schemas.openxmlformats.org/officeDocument/2006/relationships/themeOverride" Target="../theme/themeOverride7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5.xml"/><Relationship Id="rId1" Type="http://schemas.openxmlformats.org/officeDocument/2006/relationships/themeOverride" Target="../theme/themeOverride8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6.xml"/><Relationship Id="rId1" Type="http://schemas.openxmlformats.org/officeDocument/2006/relationships/themeOverride" Target="../theme/themeOverride9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6.xml"/><Relationship Id="rId1" Type="http://schemas.openxmlformats.org/officeDocument/2006/relationships/themeOverride" Target="../theme/themeOverride10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7.xml"/><Relationship Id="rId1" Type="http://schemas.openxmlformats.org/officeDocument/2006/relationships/themeOverride" Target="../theme/themeOverride11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7.xml"/><Relationship Id="rId1" Type="http://schemas.openxmlformats.org/officeDocument/2006/relationships/themeOverride" Target="../theme/themeOverride12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8.xml"/><Relationship Id="rId1" Type="http://schemas.openxmlformats.org/officeDocument/2006/relationships/themeOverride" Target="../theme/themeOverride13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8.xml"/><Relationship Id="rId1" Type="http://schemas.openxmlformats.org/officeDocument/2006/relationships/themeOverride" Target="../theme/themeOverride14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8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9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70CE20-FF16-44A3-98FD-1991B47ED91A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  <p:transition spd="med"/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4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995134-1785-4D12-BD7B-38FFDA54BDA7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  <p:transition spd="med"/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918DD2-DB2A-472C-ACAB-55BFDBFC1A69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EAA2D7-79BD-488B-A260-75C9CD83B037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  <p:transition spd="med"/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одним вырезанным скругленным углом 4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Прямоугольный треугольник 5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Полилиния 6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9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0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1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F7C513-DBCB-4A99-A215-8B4553B3D24B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  <p:transition spd="med"/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8FD6F4-39D3-4B7F-A2E3-AC8EFD2D72B0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  <p:transition spd="med"/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24FD80-B06F-468E-84A3-F0FF76369B15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  <p:transition spd="med"/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152400"/>
            <a:ext cx="6870700" cy="16002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5800" y="1828800"/>
            <a:ext cx="3771900" cy="3657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10100" y="1828800"/>
            <a:ext cx="3771900" cy="3657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13716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5560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7183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F0B2F5-F6D8-4834-B338-59A23FF43010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  <p:transition spd="med"/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152400"/>
            <a:ext cx="6870700" cy="16002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685800" y="1828800"/>
            <a:ext cx="3771900" cy="3657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10100" y="1828800"/>
            <a:ext cx="3771900" cy="3657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13716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5560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7183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9B88AD-9919-498E-BA61-55C700874AA8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  <p:transition spd="med"/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Tx">
  <p:cSld name="Заголовок, два объекта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152400"/>
            <a:ext cx="6870700" cy="16002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85800" y="1828800"/>
            <a:ext cx="3771900" cy="1752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685800" y="3733800"/>
            <a:ext cx="3771900" cy="1752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>
          <a:xfrm>
            <a:off x="4610100" y="1828800"/>
            <a:ext cx="3771900" cy="3657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>
          <a:xfrm>
            <a:off x="13716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>
          <a:xfrm>
            <a:off x="35560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67183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B09069-64E3-4060-A404-1D314CDE4AB6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6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12B196-A1E8-4867-A573-DAD02D02E048}" type="slidenum">
              <a:rPr lang="ru-RU">
                <a:solidFill>
                  <a:srgbClr val="DBF5F9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/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A4A219-754B-4CFD-9DA5-96C71CADCD19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  <p:transition spd="med"/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95BDC6-F4FE-47C3-B659-6FC92C2D8516}" type="slidenum">
              <a:rPr lang="ru-RU">
                <a:solidFill>
                  <a:srgbClr val="DBF5F9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/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7508B3-4499-4139-9512-52B8AF2ADF01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  <p:transition spd="med"/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8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9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A85CD5-AD87-49F3-8F6C-34CC012BE3BA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  <p:transition spd="med"/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4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FB8CDE-48BE-45BA-8BA8-E40757D4880D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  <p:transition spd="med"/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795B9F-929E-47A6-8EFD-C07EE45AD2A7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A0B723-8006-4315-BC20-730989C8C660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  <p:transition spd="med"/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одним вырезанным скругленным углом 4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Прямоугольный треугольник 5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Полилиния 6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9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0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1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7A74A6-1830-44E5-AEEA-A55AE180210C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  <p:transition spd="med"/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5192F1-AC0E-4CC7-A1BD-FCCAA9F2AA68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6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29A01D-2105-4E18-A85E-62905761F568}" type="slidenum">
              <a:rPr lang="ru-RU">
                <a:solidFill>
                  <a:srgbClr val="DBF5F9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/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BBC12D-B48E-440B-901B-15DE25BCB08F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  <p:transition spd="med"/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152400"/>
            <a:ext cx="6870700" cy="16002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5800" y="1828800"/>
            <a:ext cx="3771900" cy="3657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10100" y="1828800"/>
            <a:ext cx="3771900" cy="3657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13716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5560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7183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60C99A-B810-4C51-8D3D-9E2066A9A4D2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  <p:transition spd="med"/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152400"/>
            <a:ext cx="6870700" cy="16002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685800" y="1828800"/>
            <a:ext cx="3771900" cy="3657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10100" y="1828800"/>
            <a:ext cx="3771900" cy="3657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13716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5560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7183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1D5755-4314-41F8-9633-12BB62170644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  <p:transition spd="med"/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Tx">
  <p:cSld name="Заголовок, два объекта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152400"/>
            <a:ext cx="6870700" cy="16002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85800" y="1828800"/>
            <a:ext cx="3771900" cy="1752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685800" y="3733800"/>
            <a:ext cx="3771900" cy="1752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>
          <a:xfrm>
            <a:off x="4610100" y="1828800"/>
            <a:ext cx="3771900" cy="3657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>
          <a:xfrm>
            <a:off x="13716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>
          <a:xfrm>
            <a:off x="35560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67183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4422E0-BA3E-44AB-9A48-9E50D97BA4D0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  <p:transition spd="med"/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6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12B196-A1E8-4867-A573-DAD02D02E048}" type="slidenum">
              <a:rPr lang="ru-RU">
                <a:solidFill>
                  <a:srgbClr val="DBF5F9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/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A4A219-754B-4CFD-9DA5-96C71CADCD19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  <p:transition spd="med"/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95BDC6-F4FE-47C3-B659-6FC92C2D8516}" type="slidenum">
              <a:rPr lang="ru-RU">
                <a:solidFill>
                  <a:srgbClr val="DBF5F9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/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7508B3-4499-4139-9512-52B8AF2ADF01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  <p:transition spd="med"/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8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9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A85CD5-AD87-49F3-8F6C-34CC012BE3BA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  <p:transition spd="med"/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4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FB8CDE-48BE-45BA-8BA8-E40757D4880D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FE293D-3CA4-4128-BA4F-540B8D97070D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  <p:transition spd="med"/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795B9F-929E-47A6-8EFD-C07EE45AD2A7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A0B723-8006-4315-BC20-730989C8C660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  <p:transition spd="med"/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одним вырезанным скругленным углом 4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Прямоугольный треугольник 5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Полилиния 6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9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0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1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7A74A6-1830-44E5-AEEA-A55AE180210C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  <p:transition spd="med"/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5192F1-AC0E-4CC7-A1BD-FCCAA9F2AA68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  <p:transition spd="med"/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BBC12D-B48E-440B-901B-15DE25BCB08F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  <p:transition spd="med"/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152400"/>
            <a:ext cx="6870700" cy="16002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5800" y="1828800"/>
            <a:ext cx="3771900" cy="3657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10100" y="1828800"/>
            <a:ext cx="3771900" cy="3657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13716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5560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7183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60C99A-B810-4C51-8D3D-9E2066A9A4D2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  <p:transition spd="med"/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152400"/>
            <a:ext cx="6870700" cy="16002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685800" y="1828800"/>
            <a:ext cx="3771900" cy="3657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10100" y="1828800"/>
            <a:ext cx="3771900" cy="3657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13716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5560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7183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1D5755-4314-41F8-9633-12BB62170644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  <p:transition spd="med"/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Tx">
  <p:cSld name="Заголовок, два объекта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152400"/>
            <a:ext cx="6870700" cy="16002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85800" y="1828800"/>
            <a:ext cx="3771900" cy="1752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685800" y="3733800"/>
            <a:ext cx="3771900" cy="1752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>
          <a:xfrm>
            <a:off x="4610100" y="1828800"/>
            <a:ext cx="3771900" cy="3657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>
          <a:xfrm>
            <a:off x="13716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>
          <a:xfrm>
            <a:off x="35560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67183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4422E0-BA3E-44AB-9A48-9E50D97BA4D0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  <p:transition spd="med"/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6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12B196-A1E8-4867-A573-DAD02D02E048}" type="slidenum">
              <a:rPr lang="ru-RU">
                <a:solidFill>
                  <a:srgbClr val="DBF5F9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/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A4A219-754B-4CFD-9DA5-96C71CADCD19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BA34CC-801D-4BDB-A02E-DAB348BD4C98}" type="slidenum">
              <a:rPr lang="ru-RU">
                <a:solidFill>
                  <a:srgbClr val="DBF5F9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/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95BDC6-F4FE-47C3-B659-6FC92C2D8516}" type="slidenum">
              <a:rPr lang="ru-RU">
                <a:solidFill>
                  <a:srgbClr val="DBF5F9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/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7508B3-4499-4139-9512-52B8AF2ADF01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  <p:transition spd="med"/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8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9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A85CD5-AD87-49F3-8F6C-34CC012BE3BA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  <p:transition spd="med"/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4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FB8CDE-48BE-45BA-8BA8-E40757D4880D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  <p:transition spd="med"/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795B9F-929E-47A6-8EFD-C07EE45AD2A7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A0B723-8006-4315-BC20-730989C8C660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  <p:transition spd="med"/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одним вырезанным скругленным углом 4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Прямоугольный треугольник 5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Полилиния 6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9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0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1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7A74A6-1830-44E5-AEEA-A55AE180210C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  <p:transition spd="med"/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5192F1-AC0E-4CC7-A1BD-FCCAA9F2AA68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  <p:transition spd="med"/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BBC12D-B48E-440B-901B-15DE25BCB08F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  <p:transition spd="med"/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152400"/>
            <a:ext cx="6870700" cy="16002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5800" y="1828800"/>
            <a:ext cx="3771900" cy="3657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10100" y="1828800"/>
            <a:ext cx="3771900" cy="3657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13716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5560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7183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60C99A-B810-4C51-8D3D-9E2066A9A4D2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258A3D-1779-4C47-8DED-5AC035DD51FB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  <p:transition spd="med"/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152400"/>
            <a:ext cx="6870700" cy="16002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685800" y="1828800"/>
            <a:ext cx="3771900" cy="3657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10100" y="1828800"/>
            <a:ext cx="3771900" cy="3657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13716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5560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7183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1D5755-4314-41F8-9633-12BB62170644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  <p:transition spd="med"/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Tx">
  <p:cSld name="Заголовок, два объекта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152400"/>
            <a:ext cx="6870700" cy="16002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85800" y="1828800"/>
            <a:ext cx="3771900" cy="1752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685800" y="3733800"/>
            <a:ext cx="3771900" cy="1752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>
          <a:xfrm>
            <a:off x="4610100" y="1828800"/>
            <a:ext cx="3771900" cy="3657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>
          <a:xfrm>
            <a:off x="13716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>
          <a:xfrm>
            <a:off x="35560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67183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4422E0-BA3E-44AB-9A48-9E50D97BA4D0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8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9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70CE20-FF16-44A3-98FD-1991B47ED91A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4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995134-1785-4D12-BD7B-38FFDA54BDA7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918DD2-DB2A-472C-ACAB-55BFDBFC1A69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EAA2D7-79BD-488B-A260-75C9CD83B037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одним вырезанным скругленным углом 4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Прямоугольный треугольник 5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Полилиния 6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9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0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1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F7C513-DBCB-4A99-A215-8B4553B3D24B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  <p:transition spd="med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8FD6F4-39D3-4B7F-A2E3-AC8EFD2D72B0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  <p:transition spd="med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24FD80-B06F-468E-84A3-F0FF76369B15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  <p:transition spd="med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152400"/>
            <a:ext cx="6870700" cy="16002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5800" y="1828800"/>
            <a:ext cx="3771900" cy="3657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10100" y="1828800"/>
            <a:ext cx="3771900" cy="3657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13716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5560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7183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F0B2F5-F6D8-4834-B338-59A23FF43010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  <p:transition spd="med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152400"/>
            <a:ext cx="6870700" cy="16002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685800" y="1828800"/>
            <a:ext cx="3771900" cy="3657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10100" y="1828800"/>
            <a:ext cx="3771900" cy="3657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13716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5560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7183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9B88AD-9919-498E-BA61-55C700874AA8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  <p:transition spd="med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Tx">
  <p:cSld name="Заголовок, два объекта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152400"/>
            <a:ext cx="6870700" cy="16002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85800" y="1828800"/>
            <a:ext cx="3771900" cy="1752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685800" y="3733800"/>
            <a:ext cx="3771900" cy="1752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>
          <a:xfrm>
            <a:off x="4610100" y="1828800"/>
            <a:ext cx="3771900" cy="3657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>
          <a:xfrm>
            <a:off x="13716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>
          <a:xfrm>
            <a:off x="35560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67183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B09069-64E3-4060-A404-1D314CDE4AB6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  <p:transition spd="med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6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29A01D-2105-4E18-A85E-62905761F568}" type="slidenum">
              <a:rPr lang="ru-RU">
                <a:solidFill>
                  <a:srgbClr val="DBF5F9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FE293D-3CA4-4128-BA4F-540B8D97070D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  <p:transition spd="med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BA34CC-801D-4BDB-A02E-DAB348BD4C98}" type="slidenum">
              <a:rPr lang="ru-RU">
                <a:solidFill>
                  <a:srgbClr val="DBF5F9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258A3D-1779-4C47-8DED-5AC035DD51FB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8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9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70CE20-FF16-44A3-98FD-1991B47ED91A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  <p:transition spd="med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4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995134-1785-4D12-BD7B-38FFDA54BDA7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  <p:transition spd="med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918DD2-DB2A-472C-ACAB-55BFDBFC1A69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EAA2D7-79BD-488B-A260-75C9CD83B037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  <p:transition spd="med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одним вырезанным скругленным углом 4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Прямоугольный треугольник 5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Полилиния 6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9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0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1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F7C513-DBCB-4A99-A215-8B4553B3D24B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  <p:transition spd="med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8FD6F4-39D3-4B7F-A2E3-AC8EFD2D72B0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  <p:transition spd="med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24FD80-B06F-468E-84A3-F0FF76369B15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  <p:transition spd="med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152400"/>
            <a:ext cx="6870700" cy="16002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5800" y="1828800"/>
            <a:ext cx="3771900" cy="3657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10100" y="1828800"/>
            <a:ext cx="3771900" cy="3657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13716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5560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7183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F0B2F5-F6D8-4834-B338-59A23FF43010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  <p:transition spd="med"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152400"/>
            <a:ext cx="6870700" cy="16002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685800" y="1828800"/>
            <a:ext cx="3771900" cy="3657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10100" y="1828800"/>
            <a:ext cx="3771900" cy="3657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13716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5560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7183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9B88AD-9919-498E-BA61-55C700874AA8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  <p:transition spd="med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Tx">
  <p:cSld name="Заголовок, два объекта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152400"/>
            <a:ext cx="6870700" cy="16002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85800" y="1828800"/>
            <a:ext cx="3771900" cy="1752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685800" y="3733800"/>
            <a:ext cx="3771900" cy="1752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>
          <a:xfrm>
            <a:off x="4610100" y="1828800"/>
            <a:ext cx="3771900" cy="3657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>
          <a:xfrm>
            <a:off x="13716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>
          <a:xfrm>
            <a:off x="35560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67183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B09069-64E3-4060-A404-1D314CDE4AB6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6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29A01D-2105-4E18-A85E-62905761F568}" type="slidenum">
              <a:rPr lang="ru-RU">
                <a:solidFill>
                  <a:srgbClr val="DBF5F9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FE293D-3CA4-4128-BA4F-540B8D97070D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  <p:transition spd="med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BA34CC-801D-4BDB-A02E-DAB348BD4C98}" type="slidenum">
              <a:rPr lang="ru-RU">
                <a:solidFill>
                  <a:srgbClr val="DBF5F9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258A3D-1779-4C47-8DED-5AC035DD51FB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  <p:transition spd="med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8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9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70CE20-FF16-44A3-98FD-1991B47ED91A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  <p:transition spd="med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4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995134-1785-4D12-BD7B-38FFDA54BDA7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  <p:transition spd="med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918DD2-DB2A-472C-ACAB-55BFDBFC1A69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EAA2D7-79BD-488B-A260-75C9CD83B037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  <p:transition spd="med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одним вырезанным скругленным углом 4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Прямоугольный треугольник 5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Полилиния 6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9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0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1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F7C513-DBCB-4A99-A215-8B4553B3D24B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  <p:transition spd="med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8FD6F4-39D3-4B7F-A2E3-AC8EFD2D72B0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24FD80-B06F-468E-84A3-F0FF76369B15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  <p:transition spd="med"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152400"/>
            <a:ext cx="6870700" cy="16002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5800" y="1828800"/>
            <a:ext cx="3771900" cy="3657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10100" y="1828800"/>
            <a:ext cx="3771900" cy="3657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13716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5560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7183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F0B2F5-F6D8-4834-B338-59A23FF43010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  <p:transition spd="med"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152400"/>
            <a:ext cx="6870700" cy="16002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685800" y="1828800"/>
            <a:ext cx="3771900" cy="3657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10100" y="1828800"/>
            <a:ext cx="3771900" cy="3657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13716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5560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7183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9B88AD-9919-498E-BA61-55C700874AA8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  <p:transition spd="med"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Tx">
  <p:cSld name="Заголовок, два объекта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152400"/>
            <a:ext cx="6870700" cy="16002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85800" y="1828800"/>
            <a:ext cx="3771900" cy="1752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685800" y="3733800"/>
            <a:ext cx="3771900" cy="1752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>
          <a:xfrm>
            <a:off x="4610100" y="1828800"/>
            <a:ext cx="3771900" cy="3657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>
          <a:xfrm>
            <a:off x="13716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>
          <a:xfrm>
            <a:off x="35560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67183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B09069-64E3-4060-A404-1D314CDE4AB6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  <p:transition spd="med"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6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29A01D-2105-4E18-A85E-62905761F568}" type="slidenum">
              <a:rPr lang="ru-RU">
                <a:solidFill>
                  <a:srgbClr val="DBF5F9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FE293D-3CA4-4128-BA4F-540B8D97070D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  <p:transition spd="med"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BA34CC-801D-4BDB-A02E-DAB348BD4C98}" type="slidenum">
              <a:rPr lang="ru-RU">
                <a:solidFill>
                  <a:srgbClr val="DBF5F9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258A3D-1779-4C47-8DED-5AC035DD51FB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  <p:transition spd="med"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8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9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70CE20-FF16-44A3-98FD-1991B47ED91A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  <p:transition spd="med"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4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995134-1785-4D12-BD7B-38FFDA54BDA7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918DD2-DB2A-472C-ACAB-55BFDBFC1A69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EAA2D7-79BD-488B-A260-75C9CD83B037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  <p:transition spd="med"/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одним вырезанным скругленным углом 4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Прямоугольный треугольник 5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Полилиния 6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9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0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1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F7C513-DBCB-4A99-A215-8B4553B3D24B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  <p:transition spd="med"/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8FD6F4-39D3-4B7F-A2E3-AC8EFD2D72B0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  <p:transition spd="med"/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24FD80-B06F-468E-84A3-F0FF76369B15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  <p:transition spd="med"/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152400"/>
            <a:ext cx="6870700" cy="16002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5800" y="1828800"/>
            <a:ext cx="3771900" cy="3657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10100" y="1828800"/>
            <a:ext cx="3771900" cy="3657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13716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5560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7183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F0B2F5-F6D8-4834-B338-59A23FF43010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  <p:transition spd="med"/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152400"/>
            <a:ext cx="6870700" cy="16002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685800" y="1828800"/>
            <a:ext cx="3771900" cy="3657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10100" y="1828800"/>
            <a:ext cx="3771900" cy="3657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13716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5560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7183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9B88AD-9919-498E-BA61-55C700874AA8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  <p:transition spd="med"/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Tx">
  <p:cSld name="Заголовок, два объекта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152400"/>
            <a:ext cx="6870700" cy="16002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85800" y="1828800"/>
            <a:ext cx="3771900" cy="1752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685800" y="3733800"/>
            <a:ext cx="3771900" cy="1752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>
          <a:xfrm>
            <a:off x="4610100" y="1828800"/>
            <a:ext cx="3771900" cy="3657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>
          <a:xfrm>
            <a:off x="13716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>
          <a:xfrm>
            <a:off x="35560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67183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B09069-64E3-4060-A404-1D314CDE4AB6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  <p:transition spd="med"/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6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29A01D-2105-4E18-A85E-62905761F568}" type="slidenum">
              <a:rPr lang="ru-RU">
                <a:solidFill>
                  <a:srgbClr val="DBF5F9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/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FE293D-3CA4-4128-BA4F-540B8D97070D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BA34CC-801D-4BDB-A02E-DAB348BD4C98}" type="slidenum">
              <a:rPr lang="ru-RU">
                <a:solidFill>
                  <a:srgbClr val="DBF5F9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/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258A3D-1779-4C47-8DED-5AC035DD51FB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  <p:transition spd="med"/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8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9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70CE20-FF16-44A3-98FD-1991B47ED91A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  <p:transition spd="med"/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4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995134-1785-4D12-BD7B-38FFDA54BDA7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  <p:transition spd="med"/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918DD2-DB2A-472C-ACAB-55BFDBFC1A69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EAA2D7-79BD-488B-A260-75C9CD83B037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  <p:transition spd="med"/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одним вырезанным скругленным углом 4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Прямоугольный треугольник 5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Полилиния 6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9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0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1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F7C513-DBCB-4A99-A215-8B4553B3D24B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  <p:transition spd="med"/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8FD6F4-39D3-4B7F-A2E3-AC8EFD2D72B0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  <p:transition spd="med"/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24FD80-B06F-468E-84A3-F0FF76369B15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  <p:transition spd="med"/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152400"/>
            <a:ext cx="6870700" cy="16002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5800" y="1828800"/>
            <a:ext cx="3771900" cy="3657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10100" y="1828800"/>
            <a:ext cx="3771900" cy="3657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13716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5560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7183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F0B2F5-F6D8-4834-B338-59A23FF43010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152400"/>
            <a:ext cx="6870700" cy="16002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685800" y="1828800"/>
            <a:ext cx="3771900" cy="3657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10100" y="1828800"/>
            <a:ext cx="3771900" cy="3657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13716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5560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7183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9B88AD-9919-498E-BA61-55C700874AA8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  <p:transition spd="med"/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Tx">
  <p:cSld name="Заголовок, два объекта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152400"/>
            <a:ext cx="6870700" cy="16002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85800" y="1828800"/>
            <a:ext cx="3771900" cy="1752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685800" y="3733800"/>
            <a:ext cx="3771900" cy="1752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>
          <a:xfrm>
            <a:off x="4610100" y="1828800"/>
            <a:ext cx="3771900" cy="3657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>
          <a:xfrm>
            <a:off x="13716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>
          <a:xfrm>
            <a:off x="35560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67183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B09069-64E3-4060-A404-1D314CDE4AB6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  <p:transition spd="med"/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6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29A01D-2105-4E18-A85E-62905761F568}" type="slidenum">
              <a:rPr lang="ru-RU">
                <a:solidFill>
                  <a:srgbClr val="DBF5F9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/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FE293D-3CA4-4128-BA4F-540B8D97070D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  <p:transition spd="med"/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BA34CC-801D-4BDB-A02E-DAB348BD4C98}" type="slidenum">
              <a:rPr lang="ru-RU">
                <a:solidFill>
                  <a:srgbClr val="DBF5F9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/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258A3D-1779-4C47-8DED-5AC035DD51FB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  <p:transition spd="med"/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8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9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70CE20-FF16-44A3-98FD-1991B47ED91A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  <p:transition spd="med"/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4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995134-1785-4D12-BD7B-38FFDA54BDA7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  <p:transition spd="med"/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918DD2-DB2A-472C-ACAB-55BFDBFC1A69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EAA2D7-79BD-488B-A260-75C9CD83B037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одним вырезанным скругленным углом 4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Прямоугольный треугольник 5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Полилиния 6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9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0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1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F7C513-DBCB-4A99-A215-8B4553B3D24B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  <p:transition spd="med"/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8FD6F4-39D3-4B7F-A2E3-AC8EFD2D72B0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  <p:transition spd="med"/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24FD80-B06F-468E-84A3-F0FF76369B15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  <p:transition spd="med"/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152400"/>
            <a:ext cx="6870700" cy="16002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5800" y="1828800"/>
            <a:ext cx="3771900" cy="3657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10100" y="1828800"/>
            <a:ext cx="3771900" cy="3657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13716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5560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7183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F0B2F5-F6D8-4834-B338-59A23FF43010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  <p:transition spd="med"/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152400"/>
            <a:ext cx="6870700" cy="16002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685800" y="1828800"/>
            <a:ext cx="3771900" cy="3657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10100" y="1828800"/>
            <a:ext cx="3771900" cy="3657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13716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5560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7183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9B88AD-9919-498E-BA61-55C700874AA8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  <p:transition spd="med"/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Tx">
  <p:cSld name="Заголовок, два объекта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152400"/>
            <a:ext cx="6870700" cy="16002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85800" y="1828800"/>
            <a:ext cx="3771900" cy="1752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685800" y="3733800"/>
            <a:ext cx="3771900" cy="1752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>
          <a:xfrm>
            <a:off x="4610100" y="1828800"/>
            <a:ext cx="3771900" cy="3657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>
          <a:xfrm>
            <a:off x="13716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>
          <a:xfrm>
            <a:off x="35560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67183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B09069-64E3-4060-A404-1D314CDE4AB6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  <p:transition spd="med"/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6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29A01D-2105-4E18-A85E-62905761F568}" type="slidenum">
              <a:rPr lang="ru-RU">
                <a:solidFill>
                  <a:srgbClr val="DBF5F9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/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FE293D-3CA4-4128-BA4F-540B8D97070D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  <p:transition spd="med"/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BA34CC-801D-4BDB-A02E-DAB348BD4C98}" type="slidenum">
              <a:rPr lang="ru-RU">
                <a:solidFill>
                  <a:srgbClr val="DBF5F9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/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258A3D-1779-4C47-8DED-5AC035DD51FB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1.xml"/><Relationship Id="rId13" Type="http://schemas.openxmlformats.org/officeDocument/2006/relationships/slideLayout" Target="../slideLayouts/slideLayout136.xml"/><Relationship Id="rId3" Type="http://schemas.openxmlformats.org/officeDocument/2006/relationships/slideLayout" Target="../slideLayouts/slideLayout126.xml"/><Relationship Id="rId7" Type="http://schemas.openxmlformats.org/officeDocument/2006/relationships/slideLayout" Target="../slideLayouts/slideLayout130.xml"/><Relationship Id="rId12" Type="http://schemas.openxmlformats.org/officeDocument/2006/relationships/slideLayout" Target="../slideLayouts/slideLayout135.xml"/><Relationship Id="rId2" Type="http://schemas.openxmlformats.org/officeDocument/2006/relationships/slideLayout" Target="../slideLayouts/slideLayout125.xml"/><Relationship Id="rId1" Type="http://schemas.openxmlformats.org/officeDocument/2006/relationships/slideLayout" Target="../slideLayouts/slideLayout124.xml"/><Relationship Id="rId6" Type="http://schemas.openxmlformats.org/officeDocument/2006/relationships/slideLayout" Target="../slideLayouts/slideLayout129.xml"/><Relationship Id="rId11" Type="http://schemas.openxmlformats.org/officeDocument/2006/relationships/slideLayout" Target="../slideLayouts/slideLayout134.xml"/><Relationship Id="rId5" Type="http://schemas.openxmlformats.org/officeDocument/2006/relationships/slideLayout" Target="../slideLayouts/slideLayout128.xml"/><Relationship Id="rId15" Type="http://schemas.openxmlformats.org/officeDocument/2006/relationships/theme" Target="../theme/theme10.xml"/><Relationship Id="rId10" Type="http://schemas.openxmlformats.org/officeDocument/2006/relationships/slideLayout" Target="../slideLayouts/slideLayout133.xml"/><Relationship Id="rId4" Type="http://schemas.openxmlformats.org/officeDocument/2006/relationships/slideLayout" Target="../slideLayouts/slideLayout127.xml"/><Relationship Id="rId9" Type="http://schemas.openxmlformats.org/officeDocument/2006/relationships/slideLayout" Target="../slideLayouts/slideLayout132.xml"/><Relationship Id="rId14" Type="http://schemas.openxmlformats.org/officeDocument/2006/relationships/slideLayout" Target="../slideLayouts/slideLayout137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5.xml"/><Relationship Id="rId13" Type="http://schemas.openxmlformats.org/officeDocument/2006/relationships/slideLayout" Target="../slideLayouts/slideLayout150.xml"/><Relationship Id="rId3" Type="http://schemas.openxmlformats.org/officeDocument/2006/relationships/slideLayout" Target="../slideLayouts/slideLayout140.xml"/><Relationship Id="rId7" Type="http://schemas.openxmlformats.org/officeDocument/2006/relationships/slideLayout" Target="../slideLayouts/slideLayout144.xml"/><Relationship Id="rId12" Type="http://schemas.openxmlformats.org/officeDocument/2006/relationships/slideLayout" Target="../slideLayouts/slideLayout149.xml"/><Relationship Id="rId2" Type="http://schemas.openxmlformats.org/officeDocument/2006/relationships/slideLayout" Target="../slideLayouts/slideLayout139.xml"/><Relationship Id="rId1" Type="http://schemas.openxmlformats.org/officeDocument/2006/relationships/slideLayout" Target="../slideLayouts/slideLayout138.xml"/><Relationship Id="rId6" Type="http://schemas.openxmlformats.org/officeDocument/2006/relationships/slideLayout" Target="../slideLayouts/slideLayout143.xml"/><Relationship Id="rId11" Type="http://schemas.openxmlformats.org/officeDocument/2006/relationships/slideLayout" Target="../slideLayouts/slideLayout148.xml"/><Relationship Id="rId5" Type="http://schemas.openxmlformats.org/officeDocument/2006/relationships/slideLayout" Target="../slideLayouts/slideLayout142.xml"/><Relationship Id="rId15" Type="http://schemas.openxmlformats.org/officeDocument/2006/relationships/theme" Target="../theme/theme11.xml"/><Relationship Id="rId10" Type="http://schemas.openxmlformats.org/officeDocument/2006/relationships/slideLayout" Target="../slideLayouts/slideLayout147.xml"/><Relationship Id="rId4" Type="http://schemas.openxmlformats.org/officeDocument/2006/relationships/slideLayout" Target="../slideLayouts/slideLayout141.xml"/><Relationship Id="rId9" Type="http://schemas.openxmlformats.org/officeDocument/2006/relationships/slideLayout" Target="../slideLayouts/slideLayout146.xml"/><Relationship Id="rId14" Type="http://schemas.openxmlformats.org/officeDocument/2006/relationships/slideLayout" Target="../slideLayouts/slideLayout15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3.xml"/><Relationship Id="rId13" Type="http://schemas.openxmlformats.org/officeDocument/2006/relationships/slideLayout" Target="../slideLayouts/slideLayout38.xml"/><Relationship Id="rId3" Type="http://schemas.openxmlformats.org/officeDocument/2006/relationships/slideLayout" Target="../slideLayouts/slideLayout28.xml"/><Relationship Id="rId7" Type="http://schemas.openxmlformats.org/officeDocument/2006/relationships/slideLayout" Target="../slideLayouts/slideLayout32.xml"/><Relationship Id="rId12" Type="http://schemas.openxmlformats.org/officeDocument/2006/relationships/slideLayout" Target="../slideLayouts/slideLayout37.xml"/><Relationship Id="rId2" Type="http://schemas.openxmlformats.org/officeDocument/2006/relationships/slideLayout" Target="../slideLayouts/slideLayout27.xml"/><Relationship Id="rId1" Type="http://schemas.openxmlformats.org/officeDocument/2006/relationships/slideLayout" Target="../slideLayouts/slideLayout26.xml"/><Relationship Id="rId6" Type="http://schemas.openxmlformats.org/officeDocument/2006/relationships/slideLayout" Target="../slideLayouts/slideLayout31.xml"/><Relationship Id="rId11" Type="http://schemas.openxmlformats.org/officeDocument/2006/relationships/slideLayout" Target="../slideLayouts/slideLayout36.xml"/><Relationship Id="rId5" Type="http://schemas.openxmlformats.org/officeDocument/2006/relationships/slideLayout" Target="../slideLayouts/slideLayout30.xml"/><Relationship Id="rId15" Type="http://schemas.openxmlformats.org/officeDocument/2006/relationships/theme" Target="../theme/theme3.xml"/><Relationship Id="rId10" Type="http://schemas.openxmlformats.org/officeDocument/2006/relationships/slideLayout" Target="../slideLayouts/slideLayout35.xml"/><Relationship Id="rId4" Type="http://schemas.openxmlformats.org/officeDocument/2006/relationships/slideLayout" Target="../slideLayouts/slideLayout29.xml"/><Relationship Id="rId9" Type="http://schemas.openxmlformats.org/officeDocument/2006/relationships/slideLayout" Target="../slideLayouts/slideLayout34.xml"/><Relationship Id="rId14" Type="http://schemas.openxmlformats.org/officeDocument/2006/relationships/slideLayout" Target="../slideLayouts/slideLayout39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7.xml"/><Relationship Id="rId13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2.xml"/><Relationship Id="rId7" Type="http://schemas.openxmlformats.org/officeDocument/2006/relationships/slideLayout" Target="../slideLayouts/slideLayout46.xml"/><Relationship Id="rId12" Type="http://schemas.openxmlformats.org/officeDocument/2006/relationships/slideLayout" Target="../slideLayouts/slideLayout51.xml"/><Relationship Id="rId2" Type="http://schemas.openxmlformats.org/officeDocument/2006/relationships/slideLayout" Target="../slideLayouts/slideLayout41.xml"/><Relationship Id="rId1" Type="http://schemas.openxmlformats.org/officeDocument/2006/relationships/slideLayout" Target="../slideLayouts/slideLayout40.xml"/><Relationship Id="rId6" Type="http://schemas.openxmlformats.org/officeDocument/2006/relationships/slideLayout" Target="../slideLayouts/slideLayout45.xml"/><Relationship Id="rId11" Type="http://schemas.openxmlformats.org/officeDocument/2006/relationships/slideLayout" Target="../slideLayouts/slideLayout50.xml"/><Relationship Id="rId5" Type="http://schemas.openxmlformats.org/officeDocument/2006/relationships/slideLayout" Target="../slideLayouts/slideLayout44.xml"/><Relationship Id="rId15" Type="http://schemas.openxmlformats.org/officeDocument/2006/relationships/theme" Target="../theme/theme4.xml"/><Relationship Id="rId10" Type="http://schemas.openxmlformats.org/officeDocument/2006/relationships/slideLayout" Target="../slideLayouts/slideLayout49.xml"/><Relationship Id="rId4" Type="http://schemas.openxmlformats.org/officeDocument/2006/relationships/slideLayout" Target="../slideLayouts/slideLayout43.xml"/><Relationship Id="rId9" Type="http://schemas.openxmlformats.org/officeDocument/2006/relationships/slideLayout" Target="../slideLayouts/slideLayout48.xml"/><Relationship Id="rId14" Type="http://schemas.openxmlformats.org/officeDocument/2006/relationships/slideLayout" Target="../slideLayouts/slideLayout53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1.xml"/><Relationship Id="rId13" Type="http://schemas.openxmlformats.org/officeDocument/2006/relationships/slideLayout" Target="../slideLayouts/slideLayout66.xml"/><Relationship Id="rId3" Type="http://schemas.openxmlformats.org/officeDocument/2006/relationships/slideLayout" Target="../slideLayouts/slideLayout56.xml"/><Relationship Id="rId7" Type="http://schemas.openxmlformats.org/officeDocument/2006/relationships/slideLayout" Target="../slideLayouts/slideLayout60.xml"/><Relationship Id="rId12" Type="http://schemas.openxmlformats.org/officeDocument/2006/relationships/slideLayout" Target="../slideLayouts/slideLayout65.xml"/><Relationship Id="rId2" Type="http://schemas.openxmlformats.org/officeDocument/2006/relationships/slideLayout" Target="../slideLayouts/slideLayout55.xml"/><Relationship Id="rId1" Type="http://schemas.openxmlformats.org/officeDocument/2006/relationships/slideLayout" Target="../slideLayouts/slideLayout54.xml"/><Relationship Id="rId6" Type="http://schemas.openxmlformats.org/officeDocument/2006/relationships/slideLayout" Target="../slideLayouts/slideLayout59.xml"/><Relationship Id="rId11" Type="http://schemas.openxmlformats.org/officeDocument/2006/relationships/slideLayout" Target="../slideLayouts/slideLayout64.xml"/><Relationship Id="rId5" Type="http://schemas.openxmlformats.org/officeDocument/2006/relationships/slideLayout" Target="../slideLayouts/slideLayout58.xml"/><Relationship Id="rId15" Type="http://schemas.openxmlformats.org/officeDocument/2006/relationships/theme" Target="../theme/theme5.xml"/><Relationship Id="rId10" Type="http://schemas.openxmlformats.org/officeDocument/2006/relationships/slideLayout" Target="../slideLayouts/slideLayout63.xml"/><Relationship Id="rId4" Type="http://schemas.openxmlformats.org/officeDocument/2006/relationships/slideLayout" Target="../slideLayouts/slideLayout57.xml"/><Relationship Id="rId9" Type="http://schemas.openxmlformats.org/officeDocument/2006/relationships/slideLayout" Target="../slideLayouts/slideLayout62.xml"/><Relationship Id="rId14" Type="http://schemas.openxmlformats.org/officeDocument/2006/relationships/slideLayout" Target="../slideLayouts/slideLayout67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5.xml"/><Relationship Id="rId13" Type="http://schemas.openxmlformats.org/officeDocument/2006/relationships/slideLayout" Target="../slideLayouts/slideLayout80.xml"/><Relationship Id="rId3" Type="http://schemas.openxmlformats.org/officeDocument/2006/relationships/slideLayout" Target="../slideLayouts/slideLayout70.xml"/><Relationship Id="rId7" Type="http://schemas.openxmlformats.org/officeDocument/2006/relationships/slideLayout" Target="../slideLayouts/slideLayout74.xml"/><Relationship Id="rId12" Type="http://schemas.openxmlformats.org/officeDocument/2006/relationships/slideLayout" Target="../slideLayouts/slideLayout79.xml"/><Relationship Id="rId2" Type="http://schemas.openxmlformats.org/officeDocument/2006/relationships/slideLayout" Target="../slideLayouts/slideLayout69.xml"/><Relationship Id="rId1" Type="http://schemas.openxmlformats.org/officeDocument/2006/relationships/slideLayout" Target="../slideLayouts/slideLayout68.xml"/><Relationship Id="rId6" Type="http://schemas.openxmlformats.org/officeDocument/2006/relationships/slideLayout" Target="../slideLayouts/slideLayout73.xml"/><Relationship Id="rId11" Type="http://schemas.openxmlformats.org/officeDocument/2006/relationships/slideLayout" Target="../slideLayouts/slideLayout78.xml"/><Relationship Id="rId5" Type="http://schemas.openxmlformats.org/officeDocument/2006/relationships/slideLayout" Target="../slideLayouts/slideLayout72.xml"/><Relationship Id="rId15" Type="http://schemas.openxmlformats.org/officeDocument/2006/relationships/theme" Target="../theme/theme6.xml"/><Relationship Id="rId10" Type="http://schemas.openxmlformats.org/officeDocument/2006/relationships/slideLayout" Target="../slideLayouts/slideLayout77.xml"/><Relationship Id="rId4" Type="http://schemas.openxmlformats.org/officeDocument/2006/relationships/slideLayout" Target="../slideLayouts/slideLayout71.xml"/><Relationship Id="rId9" Type="http://schemas.openxmlformats.org/officeDocument/2006/relationships/slideLayout" Target="../slideLayouts/slideLayout76.xml"/><Relationship Id="rId14" Type="http://schemas.openxmlformats.org/officeDocument/2006/relationships/slideLayout" Target="../slideLayouts/slideLayout81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9.xml"/><Relationship Id="rId13" Type="http://schemas.openxmlformats.org/officeDocument/2006/relationships/slideLayout" Target="../slideLayouts/slideLayout94.xml"/><Relationship Id="rId3" Type="http://schemas.openxmlformats.org/officeDocument/2006/relationships/slideLayout" Target="../slideLayouts/slideLayout84.xml"/><Relationship Id="rId7" Type="http://schemas.openxmlformats.org/officeDocument/2006/relationships/slideLayout" Target="../slideLayouts/slideLayout88.xml"/><Relationship Id="rId12" Type="http://schemas.openxmlformats.org/officeDocument/2006/relationships/slideLayout" Target="../slideLayouts/slideLayout93.xml"/><Relationship Id="rId2" Type="http://schemas.openxmlformats.org/officeDocument/2006/relationships/slideLayout" Target="../slideLayouts/slideLayout83.xml"/><Relationship Id="rId1" Type="http://schemas.openxmlformats.org/officeDocument/2006/relationships/slideLayout" Target="../slideLayouts/slideLayout82.xml"/><Relationship Id="rId6" Type="http://schemas.openxmlformats.org/officeDocument/2006/relationships/slideLayout" Target="../slideLayouts/slideLayout87.xml"/><Relationship Id="rId11" Type="http://schemas.openxmlformats.org/officeDocument/2006/relationships/slideLayout" Target="../slideLayouts/slideLayout92.xml"/><Relationship Id="rId5" Type="http://schemas.openxmlformats.org/officeDocument/2006/relationships/slideLayout" Target="../slideLayouts/slideLayout86.xml"/><Relationship Id="rId15" Type="http://schemas.openxmlformats.org/officeDocument/2006/relationships/theme" Target="../theme/theme7.xml"/><Relationship Id="rId10" Type="http://schemas.openxmlformats.org/officeDocument/2006/relationships/slideLayout" Target="../slideLayouts/slideLayout91.xml"/><Relationship Id="rId4" Type="http://schemas.openxmlformats.org/officeDocument/2006/relationships/slideLayout" Target="../slideLayouts/slideLayout85.xml"/><Relationship Id="rId9" Type="http://schemas.openxmlformats.org/officeDocument/2006/relationships/slideLayout" Target="../slideLayouts/slideLayout90.xml"/><Relationship Id="rId14" Type="http://schemas.openxmlformats.org/officeDocument/2006/relationships/slideLayout" Target="../slideLayouts/slideLayout9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3.xml"/><Relationship Id="rId13" Type="http://schemas.openxmlformats.org/officeDocument/2006/relationships/slideLayout" Target="../slideLayouts/slideLayout108.xml"/><Relationship Id="rId3" Type="http://schemas.openxmlformats.org/officeDocument/2006/relationships/slideLayout" Target="../slideLayouts/slideLayout98.xml"/><Relationship Id="rId7" Type="http://schemas.openxmlformats.org/officeDocument/2006/relationships/slideLayout" Target="../slideLayouts/slideLayout102.xml"/><Relationship Id="rId12" Type="http://schemas.openxmlformats.org/officeDocument/2006/relationships/slideLayout" Target="../slideLayouts/slideLayout107.xml"/><Relationship Id="rId2" Type="http://schemas.openxmlformats.org/officeDocument/2006/relationships/slideLayout" Target="../slideLayouts/slideLayout97.xml"/><Relationship Id="rId1" Type="http://schemas.openxmlformats.org/officeDocument/2006/relationships/slideLayout" Target="../slideLayouts/slideLayout96.xml"/><Relationship Id="rId6" Type="http://schemas.openxmlformats.org/officeDocument/2006/relationships/slideLayout" Target="../slideLayouts/slideLayout101.xml"/><Relationship Id="rId11" Type="http://schemas.openxmlformats.org/officeDocument/2006/relationships/slideLayout" Target="../slideLayouts/slideLayout106.xml"/><Relationship Id="rId5" Type="http://schemas.openxmlformats.org/officeDocument/2006/relationships/slideLayout" Target="../slideLayouts/slideLayout100.xml"/><Relationship Id="rId15" Type="http://schemas.openxmlformats.org/officeDocument/2006/relationships/theme" Target="../theme/theme8.xml"/><Relationship Id="rId10" Type="http://schemas.openxmlformats.org/officeDocument/2006/relationships/slideLayout" Target="../slideLayouts/slideLayout105.xml"/><Relationship Id="rId4" Type="http://schemas.openxmlformats.org/officeDocument/2006/relationships/slideLayout" Target="../slideLayouts/slideLayout99.xml"/><Relationship Id="rId9" Type="http://schemas.openxmlformats.org/officeDocument/2006/relationships/slideLayout" Target="../slideLayouts/slideLayout104.xml"/><Relationship Id="rId14" Type="http://schemas.openxmlformats.org/officeDocument/2006/relationships/slideLayout" Target="../slideLayouts/slideLayout109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7.xml"/><Relationship Id="rId13" Type="http://schemas.openxmlformats.org/officeDocument/2006/relationships/slideLayout" Target="../slideLayouts/slideLayout122.xml"/><Relationship Id="rId3" Type="http://schemas.openxmlformats.org/officeDocument/2006/relationships/slideLayout" Target="../slideLayouts/slideLayout112.xml"/><Relationship Id="rId7" Type="http://schemas.openxmlformats.org/officeDocument/2006/relationships/slideLayout" Target="../slideLayouts/slideLayout116.xml"/><Relationship Id="rId12" Type="http://schemas.openxmlformats.org/officeDocument/2006/relationships/slideLayout" Target="../slideLayouts/slideLayout121.xml"/><Relationship Id="rId2" Type="http://schemas.openxmlformats.org/officeDocument/2006/relationships/slideLayout" Target="../slideLayouts/slideLayout111.xml"/><Relationship Id="rId1" Type="http://schemas.openxmlformats.org/officeDocument/2006/relationships/slideLayout" Target="../slideLayouts/slideLayout110.xml"/><Relationship Id="rId6" Type="http://schemas.openxmlformats.org/officeDocument/2006/relationships/slideLayout" Target="../slideLayouts/slideLayout115.xml"/><Relationship Id="rId11" Type="http://schemas.openxmlformats.org/officeDocument/2006/relationships/slideLayout" Target="../slideLayouts/slideLayout120.xml"/><Relationship Id="rId5" Type="http://schemas.openxmlformats.org/officeDocument/2006/relationships/slideLayout" Target="../slideLayouts/slideLayout114.xml"/><Relationship Id="rId15" Type="http://schemas.openxmlformats.org/officeDocument/2006/relationships/theme" Target="../theme/theme9.xml"/><Relationship Id="rId10" Type="http://schemas.openxmlformats.org/officeDocument/2006/relationships/slideLayout" Target="../slideLayouts/slideLayout119.xml"/><Relationship Id="rId4" Type="http://schemas.openxmlformats.org/officeDocument/2006/relationships/slideLayout" Target="../slideLayouts/slideLayout113.xml"/><Relationship Id="rId9" Type="http://schemas.openxmlformats.org/officeDocument/2006/relationships/slideLayout" Target="../slideLayouts/slideLayout118.xml"/><Relationship Id="rId14" Type="http://schemas.openxmlformats.org/officeDocument/2006/relationships/slideLayout" Target="../slideLayouts/slideLayout12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19.02.2012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4617B">
                  <a:shade val="90000"/>
                </a:srgbClr>
              </a:solidFill>
              <a:latin typeface="Comic Sans MS" pitchFamily="66" charset="0"/>
            </a:endParaRPr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4617B">
                  <a:shade val="90000"/>
                </a:srgbClr>
              </a:solidFill>
              <a:latin typeface="Comic Sans MS" pitchFamily="66" charset="0"/>
            </a:endParaRPr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C1B92D4-4603-415E-8542-97269B4A5CF7}" type="slidenum">
              <a:rPr lang="ru-RU">
                <a:solidFill>
                  <a:srgbClr val="04617B">
                    <a:shade val="90000"/>
                  </a:srgbClr>
                </a:solidFill>
                <a:latin typeface="Comic Sans MS" pitchFamily="66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  <a:latin typeface="Comic Sans MS" pitchFamily="66" charset="0"/>
            </a:endParaRPr>
          </a:p>
        </p:txBody>
      </p:sp>
      <p:grpSp>
        <p:nvGrpSpPr>
          <p:cNvPr id="2" name="Группа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prstClr val="black"/>
                </a:solidFill>
                <a:latin typeface="Comic Sans MS" pitchFamily="66" charset="0"/>
              </a:endParaRPr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prstClr val="black"/>
                </a:solidFill>
                <a:latin typeface="Comic Sans MS" pitchFamily="66" charset="0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  <p:sldLayoutId id="2147483792" r:id="rId12"/>
    <p:sldLayoutId id="2147483793" r:id="rId13"/>
    <p:sldLayoutId id="2147483794" r:id="rId14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30" grpId="0"/>
    </p:bld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4617B">
                  <a:shade val="90000"/>
                </a:srgbClr>
              </a:solidFill>
              <a:latin typeface="Comic Sans MS" pitchFamily="66" charset="0"/>
            </a:endParaRPr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4617B">
                  <a:shade val="90000"/>
                </a:srgbClr>
              </a:solidFill>
              <a:latin typeface="Comic Sans MS" pitchFamily="66" charset="0"/>
            </a:endParaRPr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C1B92D4-4603-415E-8542-97269B4A5CF7}" type="slidenum">
              <a:rPr lang="ru-RU">
                <a:solidFill>
                  <a:srgbClr val="04617B">
                    <a:shade val="90000"/>
                  </a:srgbClr>
                </a:solidFill>
                <a:latin typeface="Comic Sans MS" pitchFamily="66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  <a:latin typeface="Comic Sans MS" pitchFamily="66" charset="0"/>
            </a:endParaRPr>
          </a:p>
        </p:txBody>
      </p:sp>
      <p:grpSp>
        <p:nvGrpSpPr>
          <p:cNvPr id="2" name="Группа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prstClr val="black"/>
                </a:solidFill>
                <a:latin typeface="Comic Sans MS" pitchFamily="66" charset="0"/>
              </a:endParaRPr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prstClr val="black"/>
                </a:solidFill>
                <a:latin typeface="Comic Sans MS" pitchFamily="66" charset="0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6" r:id="rId1"/>
    <p:sldLayoutId id="2147483797" r:id="rId2"/>
    <p:sldLayoutId id="2147483798" r:id="rId3"/>
    <p:sldLayoutId id="2147483799" r:id="rId4"/>
    <p:sldLayoutId id="2147483800" r:id="rId5"/>
    <p:sldLayoutId id="2147483801" r:id="rId6"/>
    <p:sldLayoutId id="2147483802" r:id="rId7"/>
    <p:sldLayoutId id="2147483803" r:id="rId8"/>
    <p:sldLayoutId id="2147483804" r:id="rId9"/>
    <p:sldLayoutId id="2147483805" r:id="rId10"/>
    <p:sldLayoutId id="2147483806" r:id="rId11"/>
    <p:sldLayoutId id="2147483807" r:id="rId12"/>
    <p:sldLayoutId id="2147483808" r:id="rId13"/>
    <p:sldLayoutId id="2147483809" r:id="rId14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30" grpId="0"/>
    </p:bld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4617B">
                  <a:shade val="90000"/>
                </a:srgbClr>
              </a:solidFill>
              <a:latin typeface="Comic Sans MS" pitchFamily="66" charset="0"/>
            </a:endParaRPr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4617B">
                  <a:shade val="90000"/>
                </a:srgbClr>
              </a:solidFill>
              <a:latin typeface="Comic Sans MS" pitchFamily="66" charset="0"/>
            </a:endParaRPr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8DD50F3-4CFF-4C3A-8249-6701BB42DDF5}" type="slidenum">
              <a:rPr lang="ru-RU">
                <a:solidFill>
                  <a:srgbClr val="04617B">
                    <a:shade val="90000"/>
                  </a:srgbClr>
                </a:solidFill>
                <a:latin typeface="Comic Sans MS" pitchFamily="66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  <a:latin typeface="Comic Sans MS" pitchFamily="66" charset="0"/>
            </a:endParaRPr>
          </a:p>
        </p:txBody>
      </p:sp>
      <p:grpSp>
        <p:nvGrpSpPr>
          <p:cNvPr id="2" name="Группа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prstClr val="black"/>
                </a:solidFill>
                <a:latin typeface="Comic Sans MS" pitchFamily="66" charset="0"/>
              </a:endParaRPr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prstClr val="black"/>
                </a:solidFill>
                <a:latin typeface="Comic Sans MS" pitchFamily="66" charset="0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30" grpId="0"/>
    </p:bld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4617B">
                  <a:shade val="90000"/>
                </a:srgbClr>
              </a:solidFill>
              <a:latin typeface="Comic Sans MS" pitchFamily="66" charset="0"/>
            </a:endParaRPr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4617B">
                  <a:shade val="90000"/>
                </a:srgbClr>
              </a:solidFill>
              <a:latin typeface="Comic Sans MS" pitchFamily="66" charset="0"/>
            </a:endParaRPr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8DD50F3-4CFF-4C3A-8249-6701BB42DDF5}" type="slidenum">
              <a:rPr lang="ru-RU">
                <a:solidFill>
                  <a:srgbClr val="04617B">
                    <a:shade val="90000"/>
                  </a:srgbClr>
                </a:solidFill>
                <a:latin typeface="Comic Sans MS" pitchFamily="66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  <a:latin typeface="Comic Sans MS" pitchFamily="66" charset="0"/>
            </a:endParaRPr>
          </a:p>
        </p:txBody>
      </p:sp>
      <p:grpSp>
        <p:nvGrpSpPr>
          <p:cNvPr id="2" name="Группа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prstClr val="black"/>
                </a:solidFill>
                <a:latin typeface="Comic Sans MS" pitchFamily="66" charset="0"/>
              </a:endParaRPr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prstClr val="black"/>
                </a:solidFill>
                <a:latin typeface="Comic Sans MS" pitchFamily="66" charset="0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  <p:sldLayoutId id="2147483686" r:id="rId11"/>
    <p:sldLayoutId id="2147483687" r:id="rId12"/>
    <p:sldLayoutId id="2147483688" r:id="rId13"/>
    <p:sldLayoutId id="2147483689" r:id="rId14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30" grpId="0"/>
    </p:bld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4617B">
                  <a:shade val="90000"/>
                </a:srgbClr>
              </a:solidFill>
              <a:latin typeface="Comic Sans MS" pitchFamily="66" charset="0"/>
            </a:endParaRPr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4617B">
                  <a:shade val="90000"/>
                </a:srgbClr>
              </a:solidFill>
              <a:latin typeface="Comic Sans MS" pitchFamily="66" charset="0"/>
            </a:endParaRPr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8DD50F3-4CFF-4C3A-8249-6701BB42DDF5}" type="slidenum">
              <a:rPr lang="ru-RU">
                <a:solidFill>
                  <a:srgbClr val="04617B">
                    <a:shade val="90000"/>
                  </a:srgbClr>
                </a:solidFill>
                <a:latin typeface="Comic Sans MS" pitchFamily="66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  <a:latin typeface="Comic Sans MS" pitchFamily="66" charset="0"/>
            </a:endParaRPr>
          </a:p>
        </p:txBody>
      </p:sp>
      <p:grpSp>
        <p:nvGrpSpPr>
          <p:cNvPr id="2" name="Группа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prstClr val="black"/>
                </a:solidFill>
                <a:latin typeface="Comic Sans MS" pitchFamily="66" charset="0"/>
              </a:endParaRPr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prstClr val="black"/>
                </a:solidFill>
                <a:latin typeface="Comic Sans MS" pitchFamily="66" charset="0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  <p:sldLayoutId id="2147483702" r:id="rId12"/>
    <p:sldLayoutId id="2147483703" r:id="rId13"/>
    <p:sldLayoutId id="2147483704" r:id="rId14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30" grpId="0"/>
    </p:bld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4617B">
                  <a:shade val="90000"/>
                </a:srgbClr>
              </a:solidFill>
              <a:latin typeface="Comic Sans MS" pitchFamily="66" charset="0"/>
            </a:endParaRPr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4617B">
                  <a:shade val="90000"/>
                </a:srgbClr>
              </a:solidFill>
              <a:latin typeface="Comic Sans MS" pitchFamily="66" charset="0"/>
            </a:endParaRPr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8DD50F3-4CFF-4C3A-8249-6701BB42DDF5}" type="slidenum">
              <a:rPr lang="ru-RU">
                <a:solidFill>
                  <a:srgbClr val="04617B">
                    <a:shade val="90000"/>
                  </a:srgbClr>
                </a:solidFill>
                <a:latin typeface="Comic Sans MS" pitchFamily="66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  <a:latin typeface="Comic Sans MS" pitchFamily="66" charset="0"/>
            </a:endParaRPr>
          </a:p>
        </p:txBody>
      </p:sp>
      <p:grpSp>
        <p:nvGrpSpPr>
          <p:cNvPr id="2" name="Группа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prstClr val="black"/>
                </a:solidFill>
                <a:latin typeface="Comic Sans MS" pitchFamily="66" charset="0"/>
              </a:endParaRPr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prstClr val="black"/>
                </a:solidFill>
                <a:latin typeface="Comic Sans MS" pitchFamily="66" charset="0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6" r:id="rId1"/>
    <p:sldLayoutId id="2147483707" r:id="rId2"/>
    <p:sldLayoutId id="2147483708" r:id="rId3"/>
    <p:sldLayoutId id="2147483709" r:id="rId4"/>
    <p:sldLayoutId id="2147483710" r:id="rId5"/>
    <p:sldLayoutId id="2147483711" r:id="rId6"/>
    <p:sldLayoutId id="2147483712" r:id="rId7"/>
    <p:sldLayoutId id="2147483713" r:id="rId8"/>
    <p:sldLayoutId id="2147483714" r:id="rId9"/>
    <p:sldLayoutId id="2147483715" r:id="rId10"/>
    <p:sldLayoutId id="2147483716" r:id="rId11"/>
    <p:sldLayoutId id="2147483717" r:id="rId12"/>
    <p:sldLayoutId id="2147483718" r:id="rId13"/>
    <p:sldLayoutId id="2147483719" r:id="rId14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30" grpId="0"/>
    </p:bld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4617B">
                  <a:shade val="90000"/>
                </a:srgbClr>
              </a:solidFill>
              <a:latin typeface="Comic Sans MS" pitchFamily="66" charset="0"/>
            </a:endParaRPr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4617B">
                  <a:shade val="90000"/>
                </a:srgbClr>
              </a:solidFill>
              <a:latin typeface="Comic Sans MS" pitchFamily="66" charset="0"/>
            </a:endParaRPr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8DD50F3-4CFF-4C3A-8249-6701BB42DDF5}" type="slidenum">
              <a:rPr lang="ru-RU">
                <a:solidFill>
                  <a:srgbClr val="04617B">
                    <a:shade val="90000"/>
                  </a:srgbClr>
                </a:solidFill>
                <a:latin typeface="Comic Sans MS" pitchFamily="66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  <a:latin typeface="Comic Sans MS" pitchFamily="66" charset="0"/>
            </a:endParaRPr>
          </a:p>
        </p:txBody>
      </p:sp>
      <p:grpSp>
        <p:nvGrpSpPr>
          <p:cNvPr id="2" name="Группа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prstClr val="black"/>
                </a:solidFill>
                <a:latin typeface="Comic Sans MS" pitchFamily="66" charset="0"/>
              </a:endParaRPr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prstClr val="black"/>
                </a:solidFill>
                <a:latin typeface="Comic Sans MS" pitchFamily="66" charset="0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  <p:sldLayoutId id="2147483732" r:id="rId12"/>
    <p:sldLayoutId id="2147483733" r:id="rId13"/>
    <p:sldLayoutId id="2147483734" r:id="rId14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30" grpId="0"/>
    </p:bld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4617B">
                  <a:shade val="90000"/>
                </a:srgbClr>
              </a:solidFill>
              <a:latin typeface="Comic Sans MS" pitchFamily="66" charset="0"/>
            </a:endParaRPr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4617B">
                  <a:shade val="90000"/>
                </a:srgbClr>
              </a:solidFill>
              <a:latin typeface="Comic Sans MS" pitchFamily="66" charset="0"/>
            </a:endParaRPr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8DD50F3-4CFF-4C3A-8249-6701BB42DDF5}" type="slidenum">
              <a:rPr lang="ru-RU">
                <a:solidFill>
                  <a:srgbClr val="04617B">
                    <a:shade val="90000"/>
                  </a:srgbClr>
                </a:solidFill>
                <a:latin typeface="Comic Sans MS" pitchFamily="66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  <a:latin typeface="Comic Sans MS" pitchFamily="66" charset="0"/>
            </a:endParaRPr>
          </a:p>
        </p:txBody>
      </p:sp>
      <p:grpSp>
        <p:nvGrpSpPr>
          <p:cNvPr id="2" name="Группа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prstClr val="black"/>
                </a:solidFill>
                <a:latin typeface="Comic Sans MS" pitchFamily="66" charset="0"/>
              </a:endParaRPr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prstClr val="black"/>
                </a:solidFill>
                <a:latin typeface="Comic Sans MS" pitchFamily="66" charset="0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6" r:id="rId1"/>
    <p:sldLayoutId id="2147483737" r:id="rId2"/>
    <p:sldLayoutId id="2147483738" r:id="rId3"/>
    <p:sldLayoutId id="2147483739" r:id="rId4"/>
    <p:sldLayoutId id="2147483740" r:id="rId5"/>
    <p:sldLayoutId id="2147483741" r:id="rId6"/>
    <p:sldLayoutId id="2147483742" r:id="rId7"/>
    <p:sldLayoutId id="2147483743" r:id="rId8"/>
    <p:sldLayoutId id="2147483744" r:id="rId9"/>
    <p:sldLayoutId id="2147483745" r:id="rId10"/>
    <p:sldLayoutId id="2147483746" r:id="rId11"/>
    <p:sldLayoutId id="2147483747" r:id="rId12"/>
    <p:sldLayoutId id="2147483748" r:id="rId13"/>
    <p:sldLayoutId id="2147483749" r:id="rId14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30" grpId="0"/>
    </p:bld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4617B">
                  <a:shade val="90000"/>
                </a:srgbClr>
              </a:solidFill>
              <a:latin typeface="Comic Sans MS" pitchFamily="66" charset="0"/>
            </a:endParaRPr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4617B">
                  <a:shade val="90000"/>
                </a:srgbClr>
              </a:solidFill>
              <a:latin typeface="Comic Sans MS" pitchFamily="66" charset="0"/>
            </a:endParaRPr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8DD50F3-4CFF-4C3A-8249-6701BB42DDF5}" type="slidenum">
              <a:rPr lang="ru-RU">
                <a:solidFill>
                  <a:srgbClr val="04617B">
                    <a:shade val="90000"/>
                  </a:srgbClr>
                </a:solidFill>
                <a:latin typeface="Comic Sans MS" pitchFamily="66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  <a:latin typeface="Comic Sans MS" pitchFamily="66" charset="0"/>
            </a:endParaRPr>
          </a:p>
        </p:txBody>
      </p:sp>
      <p:grpSp>
        <p:nvGrpSpPr>
          <p:cNvPr id="2" name="Группа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prstClr val="black"/>
                </a:solidFill>
                <a:latin typeface="Comic Sans MS" pitchFamily="66" charset="0"/>
              </a:endParaRPr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prstClr val="black"/>
                </a:solidFill>
                <a:latin typeface="Comic Sans MS" pitchFamily="66" charset="0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1" r:id="rId1"/>
    <p:sldLayoutId id="2147483752" r:id="rId2"/>
    <p:sldLayoutId id="2147483753" r:id="rId3"/>
    <p:sldLayoutId id="2147483754" r:id="rId4"/>
    <p:sldLayoutId id="2147483755" r:id="rId5"/>
    <p:sldLayoutId id="2147483756" r:id="rId6"/>
    <p:sldLayoutId id="2147483757" r:id="rId7"/>
    <p:sldLayoutId id="2147483758" r:id="rId8"/>
    <p:sldLayoutId id="2147483759" r:id="rId9"/>
    <p:sldLayoutId id="2147483760" r:id="rId10"/>
    <p:sldLayoutId id="2147483761" r:id="rId11"/>
    <p:sldLayoutId id="2147483762" r:id="rId12"/>
    <p:sldLayoutId id="2147483763" r:id="rId13"/>
    <p:sldLayoutId id="2147483764" r:id="rId14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30" grpId="0"/>
    </p:bld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4617B">
                  <a:shade val="90000"/>
                </a:srgbClr>
              </a:solidFill>
              <a:latin typeface="Comic Sans MS" pitchFamily="66" charset="0"/>
            </a:endParaRPr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4617B">
                  <a:shade val="90000"/>
                </a:srgbClr>
              </a:solidFill>
              <a:latin typeface="Comic Sans MS" pitchFamily="66" charset="0"/>
            </a:endParaRPr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C1B92D4-4603-415E-8542-97269B4A5CF7}" type="slidenum">
              <a:rPr lang="ru-RU">
                <a:solidFill>
                  <a:srgbClr val="04617B">
                    <a:shade val="90000"/>
                  </a:srgbClr>
                </a:solidFill>
                <a:latin typeface="Comic Sans MS" pitchFamily="66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  <a:latin typeface="Comic Sans MS" pitchFamily="66" charset="0"/>
            </a:endParaRPr>
          </a:p>
        </p:txBody>
      </p:sp>
      <p:grpSp>
        <p:nvGrpSpPr>
          <p:cNvPr id="2" name="Группа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prstClr val="black"/>
                </a:solidFill>
                <a:latin typeface="Comic Sans MS" pitchFamily="66" charset="0"/>
              </a:endParaRPr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prstClr val="black"/>
                </a:solidFill>
                <a:latin typeface="Comic Sans MS" pitchFamily="66" charset="0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6" r:id="rId1"/>
    <p:sldLayoutId id="2147483767" r:id="rId2"/>
    <p:sldLayoutId id="2147483768" r:id="rId3"/>
    <p:sldLayoutId id="2147483769" r:id="rId4"/>
    <p:sldLayoutId id="2147483770" r:id="rId5"/>
    <p:sldLayoutId id="2147483771" r:id="rId6"/>
    <p:sldLayoutId id="2147483772" r:id="rId7"/>
    <p:sldLayoutId id="2147483773" r:id="rId8"/>
    <p:sldLayoutId id="2147483774" r:id="rId9"/>
    <p:sldLayoutId id="2147483775" r:id="rId10"/>
    <p:sldLayoutId id="2147483776" r:id="rId11"/>
    <p:sldLayoutId id="2147483777" r:id="rId12"/>
    <p:sldLayoutId id="2147483778" r:id="rId13"/>
    <p:sldLayoutId id="2147483779" r:id="rId14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30" grpId="0"/>
    </p:bld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0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1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30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4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0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slideLayout" Target="../slideLayouts/slideLayout74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1.bin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8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01" name="Rectangle 5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0" y="0"/>
            <a:ext cx="5643563" cy="6858000"/>
          </a:xfrm>
        </p:spPr>
        <p:txBody>
          <a:bodyPr>
            <a:normAutofit fontScale="92500"/>
          </a:bodyPr>
          <a:lstStyle/>
          <a:p>
            <a:pPr marL="274320" indent="-274320" eaLnBrk="1" fontAlgn="auto" hangingPunct="1">
              <a:lnSpc>
                <a:spcPct val="150000"/>
              </a:lnSpc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sz="2400" dirty="0"/>
              <a:t>Позже появилась потребность в книгопечатании: </a:t>
            </a:r>
            <a:endParaRPr lang="ru-RU" sz="2400" dirty="0" smtClean="0"/>
          </a:p>
          <a:p>
            <a:pPr marL="274320" indent="-274320" eaLnBrk="1" fontAlgn="auto" hangingPunct="1">
              <a:lnSpc>
                <a:spcPct val="150000"/>
              </a:lnSpc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sz="2400" dirty="0" smtClean="0"/>
              <a:t>грамотных </a:t>
            </a:r>
            <a:r>
              <a:rPr lang="ru-RU" sz="2400" dirty="0"/>
              <a:t>людей становилось всё больше и больше, нужны были книги доступные и в больших количествах. Стали открываться бумажные фабрики, или, как их тогда называли, «бумажные мельницы». </a:t>
            </a:r>
          </a:p>
          <a:p>
            <a:pPr marL="274320" indent="-274320" eaLnBrk="1" fontAlgn="auto" hangingPunct="1">
              <a:lnSpc>
                <a:spcPct val="150000"/>
              </a:lnSpc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sz="2400" dirty="0"/>
              <a:t>  </a:t>
            </a:r>
            <a:r>
              <a:rPr lang="ru-RU" sz="2400" dirty="0" smtClean="0"/>
              <a:t> </a:t>
            </a:r>
            <a:r>
              <a:rPr lang="ru-RU" sz="2400" dirty="0"/>
              <a:t>На Русь же  бумагу завезли итальянские купцы, приезжавшие в Новгород. А новатором  печатания стал Иван Федоров, </a:t>
            </a:r>
            <a:r>
              <a:rPr lang="ru-RU" sz="2400" dirty="0" smtClean="0"/>
              <a:t>Сейчас книги  издаются </a:t>
            </a:r>
            <a:r>
              <a:rPr lang="ru-RU" sz="2400" dirty="0"/>
              <a:t>миллионами экземпляров. </a:t>
            </a:r>
          </a:p>
        </p:txBody>
      </p:sp>
      <p:pic>
        <p:nvPicPr>
          <p:cNvPr id="25603" name="Рисунок 7" descr="untitledfsaf.bmp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00688" y="3286125"/>
            <a:ext cx="3643312" cy="3571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4" name="Рисунок 8" descr="984b3d5a76ca642b8b35236ac0b914e6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72125" y="0"/>
            <a:ext cx="3571875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97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70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Прямоугольник 1"/>
          <p:cNvSpPr>
            <a:spLocks noChangeArrowheads="1"/>
          </p:cNvSpPr>
          <p:nvPr/>
        </p:nvSpPr>
        <p:spPr bwMode="auto">
          <a:xfrm>
            <a:off x="0" y="0"/>
            <a:ext cx="4572000" cy="655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2000" smtClean="0">
                <a:solidFill>
                  <a:prstClr val="black"/>
                </a:solidFill>
                <a:latin typeface="Calibri" pitchFamily="34" charset="0"/>
              </a:rPr>
              <a:t>Книги  обходятся государству очень дорогой ценой. </a:t>
            </a: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Tx/>
              <a:buChar char="-"/>
            </a:pPr>
            <a:r>
              <a:rPr lang="ru-RU" sz="2000" smtClean="0">
                <a:solidFill>
                  <a:prstClr val="black"/>
                </a:solidFill>
                <a:latin typeface="Calibri" pitchFamily="34" charset="0"/>
              </a:rPr>
              <a:t>Может, кто- нибудь  знает, из чего, из какого материала делают книги сейчас?</a:t>
            </a:r>
            <a:br>
              <a:rPr lang="ru-RU" sz="2000" smtClean="0">
                <a:solidFill>
                  <a:prstClr val="black"/>
                </a:solidFill>
                <a:latin typeface="Calibri" pitchFamily="34" charset="0"/>
              </a:rPr>
            </a:br>
            <a:r>
              <a:rPr lang="ru-RU" sz="2000" smtClean="0">
                <a:solidFill>
                  <a:prstClr val="black"/>
                </a:solidFill>
                <a:latin typeface="Calibri" pitchFamily="34" charset="0"/>
              </a:rPr>
              <a:t>Чтобы напечатать 3 тыс. учебников, необходимо срубить 40 елей. </a:t>
            </a: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Tx/>
              <a:buChar char="-"/>
            </a:pPr>
            <a:r>
              <a:rPr lang="ru-RU" sz="2000" smtClean="0">
                <a:solidFill>
                  <a:prstClr val="black"/>
                </a:solidFill>
                <a:latin typeface="Calibri" pitchFamily="34" charset="0"/>
              </a:rPr>
              <a:t>А теперь подумайте: если вы хорошо содержите книги, что вы спасаете этим?</a:t>
            </a:r>
            <a:br>
              <a:rPr lang="ru-RU" sz="2000" smtClean="0">
                <a:solidFill>
                  <a:prstClr val="black"/>
                </a:solidFill>
                <a:latin typeface="Calibri" pitchFamily="34" charset="0"/>
              </a:rPr>
            </a:br>
            <a:r>
              <a:rPr lang="ru-RU" sz="2000" smtClean="0">
                <a:solidFill>
                  <a:prstClr val="black"/>
                </a:solidFill>
                <a:latin typeface="Calibri" pitchFamily="34" charset="0"/>
              </a:rPr>
              <a:t>Многие дети думают, что книга- это просто сшитые в один переплет листы бумаги. Но это далеко не так, они тоже умеют разговаривать и плакать, но лишь тогда, когда мы- люди этого не слышим.</a:t>
            </a:r>
          </a:p>
        </p:txBody>
      </p:sp>
      <p:pic>
        <p:nvPicPr>
          <p:cNvPr id="26627" name="Рисунок 2" descr="0_6e0d2_5e19c1ed_XL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3438" y="0"/>
            <a:ext cx="4500562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1"/>
          <p:cNvSpPr>
            <a:spLocks noChangeArrowheads="1"/>
          </p:cNvSpPr>
          <p:nvPr/>
        </p:nvSpPr>
        <p:spPr bwMode="auto">
          <a:xfrm>
            <a:off x="142875" y="-82550"/>
            <a:ext cx="8215313" cy="1960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2800" b="1" smtClean="0">
                <a:solidFill>
                  <a:srgbClr val="C00000"/>
                </a:solidFill>
                <a:latin typeface="Calibri" pitchFamily="34" charset="0"/>
                <a:cs typeface="Times New Roman" pitchFamily="18" charset="0"/>
              </a:rPr>
              <a:t>Ребята, скажите, пожалуйста, какие правила обращения с книгой вы знаете? </a:t>
            </a:r>
            <a:endParaRPr lang="ru-RU" sz="2800" b="1" smtClean="0">
              <a:solidFill>
                <a:srgbClr val="C00000"/>
              </a:solidFill>
              <a:latin typeface="Comic Sans MS" pitchFamily="66" charset="0"/>
            </a:endParaRPr>
          </a:p>
          <a:p>
            <a:pPr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endParaRPr lang="ru-RU" sz="2800" b="1" smtClean="0">
              <a:solidFill>
                <a:prstClr val="black"/>
              </a:solidFill>
              <a:latin typeface="Comic Sans MS" pitchFamily="66" charset="0"/>
            </a:endParaRPr>
          </a:p>
        </p:txBody>
      </p:sp>
      <p:pic>
        <p:nvPicPr>
          <p:cNvPr id="28675" name="Рисунок 5" descr="63796b8b0bce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43625" y="928688"/>
            <a:ext cx="3000375" cy="5500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6" name="Рисунок 8" descr="kniga3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500188"/>
            <a:ext cx="5921375" cy="5357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Прямоугольник 1"/>
          <p:cNvSpPr>
            <a:spLocks noChangeArrowheads="1"/>
          </p:cNvSpPr>
          <p:nvPr/>
        </p:nvSpPr>
        <p:spPr bwMode="auto">
          <a:xfrm>
            <a:off x="357188" y="285750"/>
            <a:ext cx="8215312" cy="3970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2800" i="1" smtClean="0">
                <a:solidFill>
                  <a:srgbClr val="C00000"/>
                </a:solidFill>
                <a:latin typeface="Calibri" pitchFamily="34" charset="0"/>
                <a:cs typeface="Times New Roman" pitchFamily="18" charset="0"/>
              </a:rPr>
              <a:t>Ребята, запомните книги нужно беречь. </a:t>
            </a:r>
            <a:endParaRPr lang="ru-RU" sz="2800" i="1" smtClean="0">
              <a:solidFill>
                <a:srgbClr val="C00000"/>
              </a:solidFill>
              <a:latin typeface="Comic Sans MS" pitchFamily="66" charset="0"/>
            </a:endParaRPr>
          </a:p>
          <a:p>
            <a:pPr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sz="2800" smtClean="0">
                <a:solidFill>
                  <a:prstClr val="black"/>
                </a:solidFill>
                <a:latin typeface="Calibri" pitchFamily="34" charset="0"/>
                <a:cs typeface="Times New Roman" pitchFamily="18" charset="0"/>
              </a:rPr>
              <a:t>Нельзя вкладывать в книги линейки, карандаши.</a:t>
            </a:r>
            <a:endParaRPr lang="ru-RU" sz="2800" smtClean="0">
              <a:solidFill>
                <a:prstClr val="black"/>
              </a:solidFill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sz="2800" smtClean="0">
                <a:solidFill>
                  <a:prstClr val="black"/>
                </a:solidFill>
                <a:latin typeface="Calibri" pitchFamily="34" charset="0"/>
                <a:cs typeface="Times New Roman" pitchFamily="18" charset="0"/>
              </a:rPr>
              <a:t>Загибать страницы.</a:t>
            </a:r>
            <a:endParaRPr lang="ru-RU" sz="2800" smtClean="0">
              <a:solidFill>
                <a:prstClr val="black"/>
              </a:solidFill>
              <a:latin typeface="Calibri" pitchFamily="34" charset="0"/>
              <a:ea typeface="Calibri" pitchFamily="34" charset="0"/>
              <a:cs typeface="Calibri" pitchFamily="34" charset="0"/>
            </a:endParaRPr>
          </a:p>
          <a:p>
            <a:pPr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sz="2800" smtClean="0">
                <a:solidFill>
                  <a:prstClr val="black"/>
                </a:solidFill>
                <a:latin typeface="Calibri" pitchFamily="34" charset="0"/>
                <a:cs typeface="Times New Roman" pitchFamily="18" charset="0"/>
              </a:rPr>
              <a:t>Скручивать книгу в трубочку.</a:t>
            </a:r>
            <a:endParaRPr lang="ru-RU" sz="2800" smtClean="0">
              <a:solidFill>
                <a:prstClr val="black"/>
              </a:solidFill>
              <a:latin typeface="Calibri" pitchFamily="34" charset="0"/>
              <a:ea typeface="Calibri" pitchFamily="34" charset="0"/>
              <a:cs typeface="Calibri" pitchFamily="34" charset="0"/>
            </a:endParaRPr>
          </a:p>
          <a:p>
            <a:pPr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sz="2800" smtClean="0">
                <a:solidFill>
                  <a:prstClr val="black"/>
                </a:solidFill>
                <a:latin typeface="Calibri" pitchFamily="34" charset="0"/>
                <a:cs typeface="Times New Roman" pitchFamily="18" charset="0"/>
              </a:rPr>
              <a:t>Брать книгу нужно чистыми руками.</a:t>
            </a:r>
            <a:endParaRPr lang="ru-RU" sz="2800" smtClean="0">
              <a:solidFill>
                <a:prstClr val="black"/>
              </a:solidFill>
              <a:latin typeface="Comic Sans MS" pitchFamily="66" charset="0"/>
            </a:endParaRPr>
          </a:p>
          <a:p>
            <a:pPr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endParaRPr lang="ru-RU" sz="2800" smtClean="0">
              <a:solidFill>
                <a:prstClr val="black"/>
              </a:solidFill>
              <a:latin typeface="Arial" charset="0"/>
            </a:endParaRPr>
          </a:p>
        </p:txBody>
      </p:sp>
      <p:pic>
        <p:nvPicPr>
          <p:cNvPr id="29699" name="Рисунок 2" descr="42918078_books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43625" y="1643063"/>
            <a:ext cx="3000375" cy="5214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0" name="Рисунок 3" descr="lightwedgef2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500438"/>
            <a:ext cx="6143625" cy="3357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Рисунок 3" descr="kitapokuyancocuklar2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589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5" name="Прямоугольник 1"/>
          <p:cNvSpPr>
            <a:spLocks noChangeArrowheads="1"/>
          </p:cNvSpPr>
          <p:nvPr/>
        </p:nvSpPr>
        <p:spPr bwMode="auto">
          <a:xfrm>
            <a:off x="428625" y="214313"/>
            <a:ext cx="8001000" cy="1570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/>
              <a:t>Протяни руку и книга заговорит о том, что тебе предстоит узнать. Книга радуется и печалится вместе с тобой, она надежный друг и товарищ.</a:t>
            </a:r>
            <a:br>
              <a:rPr lang="ru-RU" sz="2000" b="1"/>
            </a:br>
            <a:r>
              <a:rPr lang="ru-RU"/>
              <a:t/>
            </a:r>
            <a:br>
              <a:rPr lang="ru-RU"/>
            </a:br>
            <a:endParaRPr lang="ru-RU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Рисунок 2" descr="sova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/>
          <p:nvPr/>
        </p:nvSpPr>
        <p:spPr>
          <a:xfrm>
            <a:off x="357188" y="214313"/>
            <a:ext cx="7643812" cy="95408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sz="2800" dirty="0">
                <a:solidFill>
                  <a:schemeClr val="accent4">
                    <a:lumMod val="40000"/>
                    <a:lumOff val="60000"/>
                  </a:schemeClr>
                </a:solidFill>
              </a:rPr>
              <a:t>Чтобы научится любить и беречь нашего друга, мы сегодня собрались  в этом зале.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4"/>
          <p:cNvSpPr>
            <a:spLocks noChangeArrowheads="1"/>
          </p:cNvSpPr>
          <p:nvPr/>
        </p:nvSpPr>
        <p:spPr bwMode="auto">
          <a:xfrm>
            <a:off x="1500188" y="357188"/>
            <a:ext cx="6846887" cy="100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4400" b="1" smtClean="0">
                <a:solidFill>
                  <a:srgbClr val="0070C0"/>
                </a:solidFill>
                <a:latin typeface="Calibri" pitchFamily="34" charset="0"/>
              </a:rPr>
              <a:t>ЧТО ТАКОЕ КНИГА?</a:t>
            </a:r>
            <a:br>
              <a:rPr lang="ru-RU" sz="4400" b="1" smtClean="0">
                <a:solidFill>
                  <a:srgbClr val="0070C0"/>
                </a:solidFill>
                <a:latin typeface="Calibri" pitchFamily="34" charset="0"/>
              </a:rPr>
            </a:br>
            <a:endParaRPr lang="ru-RU" sz="4400" b="1" smtClean="0">
              <a:solidFill>
                <a:srgbClr val="0070C0"/>
              </a:solidFill>
              <a:latin typeface="Calibri" pitchFamily="34" charset="0"/>
            </a:endParaRPr>
          </a:p>
        </p:txBody>
      </p:sp>
      <p:sp>
        <p:nvSpPr>
          <p:cNvPr id="11269" name="Rectangle 5"/>
          <p:cNvSpPr>
            <a:spLocks noChangeArrowheads="1"/>
          </p:cNvSpPr>
          <p:nvPr/>
        </p:nvSpPr>
        <p:spPr bwMode="auto">
          <a:xfrm>
            <a:off x="0" y="1214438"/>
            <a:ext cx="8929688" cy="5643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defRPr/>
            </a:pPr>
            <a:r>
              <a:rPr lang="ru-RU" sz="2000" b="1" dirty="0">
                <a:solidFill>
                  <a:prstClr val="black"/>
                </a:solidFill>
                <a:latin typeface="Comic Sans MS" pitchFamily="66" charset="0"/>
              </a:rPr>
              <a:t>   </a:t>
            </a:r>
            <a:r>
              <a:rPr lang="ru-RU" sz="2400" b="1" dirty="0">
                <a:solidFill>
                  <a:srgbClr val="A5C249">
                    <a:lumMod val="75000"/>
                  </a:srgbClr>
                </a:solidFill>
                <a:latin typeface="Comic Sans MS" pitchFamily="66" charset="0"/>
              </a:rPr>
              <a:t>1. Книга сшитые в один переплёт листы бумаги или пергамента. </a:t>
            </a:r>
            <a:br>
              <a:rPr lang="ru-RU" sz="2400" b="1" dirty="0">
                <a:solidFill>
                  <a:srgbClr val="A5C249">
                    <a:lumMod val="75000"/>
                  </a:srgbClr>
                </a:solidFill>
                <a:latin typeface="Comic Sans MS" pitchFamily="66" charset="0"/>
              </a:rPr>
            </a:br>
            <a:r>
              <a:rPr lang="ru-RU" sz="2400" b="1" i="1" dirty="0">
                <a:solidFill>
                  <a:srgbClr val="A5C249">
                    <a:lumMod val="75000"/>
                  </a:srgbClr>
                </a:solidFill>
                <a:latin typeface="Comic Sans MS" pitchFamily="66" charset="0"/>
              </a:rPr>
              <a:t>(Из словаря Живого великорусского языка В.И.Даля</a:t>
            </a:r>
            <a:r>
              <a:rPr lang="ru-RU" sz="2400" b="1" dirty="0">
                <a:solidFill>
                  <a:srgbClr val="A5C249">
                    <a:lumMod val="75000"/>
                  </a:srgbClr>
                </a:solidFill>
                <a:latin typeface="Comic Sans MS" pitchFamily="66" charset="0"/>
              </a:rPr>
              <a:t>)</a:t>
            </a:r>
            <a:br>
              <a:rPr lang="ru-RU" sz="2400" b="1" dirty="0">
                <a:solidFill>
                  <a:srgbClr val="A5C249">
                    <a:lumMod val="75000"/>
                  </a:srgbClr>
                </a:solidFill>
                <a:latin typeface="Comic Sans MS" pitchFamily="66" charset="0"/>
              </a:rPr>
            </a:br>
            <a:r>
              <a:rPr lang="ru-RU" sz="2000" b="1" dirty="0">
                <a:solidFill>
                  <a:prstClr val="black"/>
                </a:solidFill>
                <a:latin typeface="Comic Sans MS" pitchFamily="66" charset="0"/>
              </a:rPr>
              <a:t/>
            </a:r>
            <a:br>
              <a:rPr lang="ru-RU" sz="2000" b="1" dirty="0">
                <a:solidFill>
                  <a:prstClr val="black"/>
                </a:solidFill>
                <a:latin typeface="Comic Sans MS" pitchFamily="66" charset="0"/>
              </a:rPr>
            </a:br>
            <a:r>
              <a:rPr lang="ru-RU" sz="2400" b="1" dirty="0">
                <a:solidFill>
                  <a:srgbClr val="009DD9">
                    <a:lumMod val="75000"/>
                  </a:srgbClr>
                </a:solidFill>
                <a:latin typeface="Comic Sans MS" pitchFamily="66" charset="0"/>
              </a:rPr>
              <a:t>2. Книга  произведение печати в виде сброшюрованных, переплетенных листов бумаги с каким – нибудь текстом. </a:t>
            </a:r>
          </a:p>
          <a:p>
            <a:pPr marL="342900" indent="-34290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defRPr/>
            </a:pPr>
            <a:r>
              <a:rPr lang="ru-RU" sz="2400" b="1" i="1" dirty="0">
                <a:solidFill>
                  <a:srgbClr val="009DD9">
                    <a:lumMod val="75000"/>
                  </a:srgbClr>
                </a:solidFill>
                <a:latin typeface="Comic Sans MS" pitchFamily="66" charset="0"/>
              </a:rPr>
              <a:t>   (Из Толкового Словаря русского языка С.И.Ожегова и Н.Ю.Шведовой</a:t>
            </a:r>
            <a:r>
              <a:rPr lang="ru-RU" sz="2400" b="1" dirty="0">
                <a:solidFill>
                  <a:srgbClr val="009DD9">
                    <a:lumMod val="75000"/>
                  </a:srgbClr>
                </a:solidFill>
                <a:latin typeface="Comic Sans MS" pitchFamily="66" charset="0"/>
              </a:rPr>
              <a:t>)</a:t>
            </a:r>
            <a:br>
              <a:rPr lang="ru-RU" sz="2400" b="1" dirty="0">
                <a:solidFill>
                  <a:srgbClr val="009DD9">
                    <a:lumMod val="75000"/>
                  </a:srgbClr>
                </a:solidFill>
                <a:latin typeface="Comic Sans MS" pitchFamily="66" charset="0"/>
              </a:rPr>
            </a:br>
            <a:r>
              <a:rPr lang="ru-RU" sz="2400" b="1" dirty="0">
                <a:solidFill>
                  <a:prstClr val="black"/>
                </a:solidFill>
                <a:latin typeface="Comic Sans MS" pitchFamily="66" charset="0"/>
              </a:rPr>
              <a:t/>
            </a:r>
            <a:br>
              <a:rPr lang="ru-RU" sz="2400" b="1" dirty="0">
                <a:solidFill>
                  <a:prstClr val="black"/>
                </a:solidFill>
                <a:latin typeface="Comic Sans MS" pitchFamily="66" charset="0"/>
              </a:rPr>
            </a:br>
            <a:r>
              <a:rPr lang="ru-RU" sz="2400" b="1" dirty="0">
                <a:solidFill>
                  <a:srgbClr val="C00000"/>
                </a:solidFill>
                <a:latin typeface="Comic Sans MS" pitchFamily="66" charset="0"/>
              </a:rPr>
              <a:t>3. Книга – непериодическое издание в виде сброшюрованных листов печатного материала; средство массовой, научной и технической информации, орудие пропаганды знаний и воспитания. </a:t>
            </a:r>
          </a:p>
          <a:p>
            <a:pPr marL="342900" indent="-34290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defRPr/>
            </a:pPr>
            <a:r>
              <a:rPr lang="ru-RU" sz="2400" b="1" i="1" dirty="0">
                <a:solidFill>
                  <a:srgbClr val="C00000"/>
                </a:solidFill>
                <a:latin typeface="Comic Sans MS" pitchFamily="66" charset="0"/>
              </a:rPr>
              <a:t>   (Из Энциклопедического словаря</a:t>
            </a:r>
            <a:r>
              <a:rPr lang="ru-RU" sz="2400" b="1" dirty="0">
                <a:solidFill>
                  <a:srgbClr val="C00000"/>
                </a:solidFill>
                <a:latin typeface="Comic Sans MS" pitchFamily="66" charset="0"/>
              </a:rPr>
              <a:t>)</a:t>
            </a:r>
            <a:br>
              <a:rPr lang="ru-RU" sz="2400" b="1" dirty="0">
                <a:solidFill>
                  <a:srgbClr val="C00000"/>
                </a:solidFill>
                <a:latin typeface="Comic Sans MS" pitchFamily="66" charset="0"/>
              </a:rPr>
            </a:br>
            <a:endParaRPr lang="ru-RU" sz="2400" b="1" dirty="0">
              <a:solidFill>
                <a:srgbClr val="C00000"/>
              </a:solidFill>
              <a:latin typeface="Comic Sans MS" pitchFamily="66" charset="0"/>
            </a:endParaRPr>
          </a:p>
        </p:txBody>
      </p:sp>
      <p:pic>
        <p:nvPicPr>
          <p:cNvPr id="20484" name="Picture 6" descr="j0406184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53275" y="4724400"/>
            <a:ext cx="1990725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5" name="Rectangle 5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0" y="428625"/>
            <a:ext cx="4071938" cy="5357813"/>
          </a:xfrm>
        </p:spPr>
        <p:txBody>
          <a:bodyPr>
            <a:normAutofit fontScale="70000" lnSpcReduction="20000"/>
          </a:bodyPr>
          <a:lstStyle/>
          <a:p>
            <a:pPr marL="274320" indent="-274320" eaLnBrk="1" fontAlgn="auto" hangingPunct="1">
              <a:lnSpc>
                <a:spcPct val="160000"/>
              </a:lnSpc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sz="2400" dirty="0"/>
              <a:t>Но книга в таком понимании возникла не сразу. Самый первый прообраз книги – «человек книга». В очень далекие времена, когда люди не имели письменности, свои законы и верования, свои предания они хранили не на книжных полках, а в своей памяти. Предания передавались от одного человека к другому. Назывались такие люди сказителями.  На Руси сказители сопровождали рассказ игрой на гуслях. Поэтому они назывались гуслярами.</a:t>
            </a:r>
          </a:p>
        </p:txBody>
      </p:sp>
      <p:pic>
        <p:nvPicPr>
          <p:cNvPr id="21507" name="im" descr="Гусляр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143375" y="0"/>
            <a:ext cx="5000625" cy="6858000"/>
          </a:xfr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53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15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11" descr="glina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857750" y="3200400"/>
            <a:ext cx="4286250" cy="3657600"/>
          </a:xfrm>
        </p:spPr>
      </p:pic>
      <p:sp>
        <p:nvSpPr>
          <p:cNvPr id="22531" name="Rectangle 9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0" y="214313"/>
            <a:ext cx="4572000" cy="6402387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ru-RU" sz="2400" smtClean="0"/>
              <a:t>С изобретением письменности люди стали оставлять свои послания на камнях, плитках. </a:t>
            </a:r>
          </a:p>
          <a:p>
            <a:pPr eaLnBrk="1" hangingPunct="1">
              <a:lnSpc>
                <a:spcPct val="90000"/>
              </a:lnSpc>
            </a:pPr>
            <a:r>
              <a:rPr lang="ru-RU" sz="2400" smtClean="0"/>
              <a:t>Они назывались «книга – плитка». </a:t>
            </a:r>
          </a:p>
          <a:p>
            <a:pPr eaLnBrk="1" hangingPunct="1">
              <a:lnSpc>
                <a:spcPct val="90000"/>
              </a:lnSpc>
            </a:pPr>
            <a:r>
              <a:rPr lang="ru-RU" sz="2400" smtClean="0"/>
              <a:t>Такие книги существовали у древних ассирийцев. Писарь чертил свои знаки  на мягкой глиняной плитке заострённой палочкой. </a:t>
            </a:r>
          </a:p>
          <a:p>
            <a:pPr eaLnBrk="1" hangingPunct="1">
              <a:lnSpc>
                <a:spcPct val="90000"/>
              </a:lnSpc>
            </a:pPr>
            <a:r>
              <a:rPr lang="ru-RU" sz="2400" smtClean="0"/>
              <a:t>После этого плитку обжигали. Каждая «книга» состояла из нескольких десятков или сотен плиток, пронумерованных и названных.</a:t>
            </a:r>
          </a:p>
        </p:txBody>
      </p:sp>
      <p:pic>
        <p:nvPicPr>
          <p:cNvPr id="22532" name="Picture 12" descr="i?id=10299184&amp;tov=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57750" y="0"/>
            <a:ext cx="4286250" cy="300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25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25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7" name="Rectangle 5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0" y="214313"/>
            <a:ext cx="5286375" cy="6643687"/>
          </a:xfrm>
        </p:spPr>
        <p:txBody>
          <a:bodyPr>
            <a:normAutofit fontScale="70000" lnSpcReduction="20000"/>
          </a:bodyPr>
          <a:lstStyle/>
          <a:p>
            <a:pPr marL="274320" indent="-274320" eaLnBrk="1" fontAlgn="auto" hangingPunct="1">
              <a:lnSpc>
                <a:spcPct val="160000"/>
              </a:lnSpc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sz="1800" dirty="0"/>
              <a:t> </a:t>
            </a:r>
            <a:r>
              <a:rPr lang="ru-RU" sz="2400" dirty="0"/>
              <a:t>В том самом виде, в котором мы привыкли их видеть в наше время, книги появились примерно 2 тысячи лет тому назад. </a:t>
            </a:r>
            <a:endParaRPr lang="ru-RU" sz="2400" dirty="0" smtClean="0"/>
          </a:p>
          <a:p>
            <a:pPr marL="274320" indent="-274320" eaLnBrk="1" fontAlgn="auto" hangingPunct="1">
              <a:lnSpc>
                <a:spcPct val="160000"/>
              </a:lnSpc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sz="2400" dirty="0" smtClean="0"/>
              <a:t>Назывались </a:t>
            </a:r>
            <a:r>
              <a:rPr lang="ru-RU" sz="2400" dirty="0"/>
              <a:t>они кодексами. Слово «Кодекс» в переводе с латинского, означало дерево, позднее – книга из дерева. </a:t>
            </a:r>
            <a:endParaRPr lang="ru-RU" sz="2400" dirty="0" smtClean="0"/>
          </a:p>
          <a:p>
            <a:pPr marL="274320" indent="-274320" eaLnBrk="1" fontAlgn="auto" hangingPunct="1">
              <a:lnSpc>
                <a:spcPct val="160000"/>
              </a:lnSpc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sz="2400" dirty="0" smtClean="0"/>
              <a:t>Представьте </a:t>
            </a:r>
            <a:r>
              <a:rPr lang="ru-RU" sz="2400" dirty="0"/>
              <a:t>себе дощечку с выдолбленным углублением. В него наливали расплавленный воск и, пока он был мягким, разглаживали его. По застывшему воску хорошо писала острая металлическая палочка – стило. Отсюда возникло выражение «стиль написания» (письма).</a:t>
            </a:r>
          </a:p>
          <a:p>
            <a:pPr marL="274320" indent="-274320" eaLnBrk="1" fontAlgn="auto" hangingPunct="1">
              <a:lnSpc>
                <a:spcPct val="160000"/>
              </a:lnSpc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sz="2400" dirty="0"/>
              <a:t>    Несколько таких дощечек соединяли шнурком в книжечку. Эти книжечки носили с собой. Дети на них писали и рисовали, поэты писали стихи, счетоводы вели счета. </a:t>
            </a:r>
          </a:p>
        </p:txBody>
      </p:sp>
      <p:pic>
        <p:nvPicPr>
          <p:cNvPr id="23555" name="Picture 7" descr="026_2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372100" y="0"/>
            <a:ext cx="3771900" cy="3071813"/>
          </a:xfrm>
          <a:noFill/>
        </p:spPr>
      </p:pic>
      <p:pic>
        <p:nvPicPr>
          <p:cNvPr id="23556" name="Picture 8" descr="kog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57813" y="3071813"/>
            <a:ext cx="3786187" cy="3786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84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35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9" descr="beresta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5214938" y="0"/>
            <a:ext cx="3929062" cy="3529013"/>
          </a:xfrm>
        </p:spPr>
      </p:pic>
      <p:graphicFrame>
        <p:nvGraphicFramePr>
          <p:cNvPr id="1026" name="Object 10"/>
          <p:cNvGraphicFramePr>
            <a:graphicFrameLocks noChangeAspect="1"/>
          </p:cNvGraphicFramePr>
          <p:nvPr>
            <p:ph sz="quarter" idx="4294967295"/>
          </p:nvPr>
        </p:nvGraphicFramePr>
        <p:xfrm>
          <a:off x="5286375" y="3617913"/>
          <a:ext cx="3857625" cy="3240087"/>
        </p:xfrm>
        <a:graphic>
          <a:graphicData uri="http://schemas.openxmlformats.org/presentationml/2006/ole">
            <p:oleObj spid="_x0000_s2050" name="Точечный рисунок" r:id="rId4" imgW="2866667" imgH="4001058" progId="PBrush">
              <p:embed/>
            </p:oleObj>
          </a:graphicData>
        </a:graphic>
      </p:graphicFrame>
      <p:sp>
        <p:nvSpPr>
          <p:cNvPr id="25605" name="Rectangle 5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0" y="0"/>
            <a:ext cx="5214938" cy="6858000"/>
          </a:xfrm>
        </p:spPr>
        <p:txBody>
          <a:bodyPr>
            <a:normAutofit fontScale="92500" lnSpcReduction="20000"/>
          </a:bodyPr>
          <a:lstStyle/>
          <a:p>
            <a:pPr marL="274320" indent="-274320" eaLnBrk="1" fontAlgn="auto" hangingPunct="1">
              <a:lnSpc>
                <a:spcPct val="150000"/>
              </a:lnSpc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sz="2400" dirty="0"/>
              <a:t>В 11 веке на Руси возникла берестяная книга,  используемая для письма вплоть до 15 века.  </a:t>
            </a:r>
            <a:endParaRPr lang="ru-RU" sz="2400" dirty="0" smtClean="0"/>
          </a:p>
          <a:p>
            <a:pPr marL="274320" indent="-274320" eaLnBrk="1" fontAlgn="auto" hangingPunct="1">
              <a:lnSpc>
                <a:spcPct val="150000"/>
              </a:lnSpc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sz="2400" dirty="0" smtClean="0"/>
              <a:t>Первые </a:t>
            </a:r>
            <a:r>
              <a:rPr lang="ru-RU" sz="2400" dirty="0"/>
              <a:t>берестяные грамоты, были найдены в Новгороде в 1951 году. От них берут своё начало берестяные книги. Для изготовления таких книг. Брали бересту, кипятили её, соскабливали внутренний слой коры, обрезали по краям, придавая форму. </a:t>
            </a:r>
            <a:endParaRPr lang="ru-RU" sz="2400" dirty="0" smtClean="0"/>
          </a:p>
          <a:p>
            <a:pPr marL="274320" indent="-274320" eaLnBrk="1" fontAlgn="auto" hangingPunct="1">
              <a:lnSpc>
                <a:spcPct val="150000"/>
              </a:lnSpc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sz="2400" dirty="0" smtClean="0"/>
              <a:t>После </a:t>
            </a:r>
            <a:r>
              <a:rPr lang="ru-RU" sz="2400" dirty="0"/>
              <a:t>этой обработки, береста становилась мягкой, эластичной. На ней писали острым железным или костяным стержнем. 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56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5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0" y="0"/>
            <a:ext cx="5286375" cy="6858000"/>
          </a:xfrm>
        </p:spPr>
        <p:txBody>
          <a:bodyPr/>
          <a:lstStyle/>
          <a:p>
            <a:pPr eaLnBrk="1" hangingPunct="1">
              <a:lnSpc>
                <a:spcPct val="150000"/>
              </a:lnSpc>
            </a:pPr>
            <a:r>
              <a:rPr lang="ru-RU" sz="2000" smtClean="0"/>
              <a:t>На берегах Нила, в Древнем Египте, рос папирус. Стебель этого растения очень легко расщепляется на волокнистые ленты. Ленты же, укладывали рядом так, что они образовывали широкую полосу. Поверх первой полосы поперек укладывали вторую и прижимали тяжелыми камнями. Несколько таких кусков соединяли в длинную полосу, выглаживали и сворачивали в свиток. Записи на этой ленте делались столбиками. Текст писали: красной охрой – заголовки, черной сажей – основной текст.</a:t>
            </a:r>
          </a:p>
          <a:p>
            <a:pPr eaLnBrk="1" hangingPunct="1">
              <a:lnSpc>
                <a:spcPct val="150000"/>
              </a:lnSpc>
            </a:pPr>
            <a:endParaRPr lang="ru-RU" sz="2000" smtClean="0"/>
          </a:p>
        </p:txBody>
      </p:sp>
      <p:pic>
        <p:nvPicPr>
          <p:cNvPr id="24579" name="Picture 8" descr="07svitok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625" y="0"/>
            <a:ext cx="414337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45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8" grpId="0"/>
    </p:bldLst>
  </p:timing>
</p:sld>
</file>

<file path=ppt/theme/_rels/theme10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1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5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6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7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8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9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0.xml><?xml version="1.0" encoding="utf-8"?>
<a:theme xmlns:a="http://schemas.openxmlformats.org/drawingml/2006/main" name="8_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11.xml><?xml version="1.0" encoding="utf-8"?>
<a:theme xmlns:a="http://schemas.openxmlformats.org/drawingml/2006/main" name="9_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2_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3_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4_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5_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6_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7_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10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11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12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13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14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15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16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17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18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19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2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20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3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4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5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6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7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8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9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603</Words>
  <Application>Microsoft Office PowerPoint</Application>
  <PresentationFormat>Экран (4:3)</PresentationFormat>
  <Paragraphs>31</Paragraphs>
  <Slides>13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25" baseType="lpstr">
      <vt:lpstr>Тема Office</vt:lpstr>
      <vt:lpstr>Поток</vt:lpstr>
      <vt:lpstr>1_Поток</vt:lpstr>
      <vt:lpstr>2_Поток</vt:lpstr>
      <vt:lpstr>3_Поток</vt:lpstr>
      <vt:lpstr>4_Поток</vt:lpstr>
      <vt:lpstr>5_Поток</vt:lpstr>
      <vt:lpstr>6_Поток</vt:lpstr>
      <vt:lpstr>7_Поток</vt:lpstr>
      <vt:lpstr>8_Поток</vt:lpstr>
      <vt:lpstr>9_Поток</vt:lpstr>
      <vt:lpstr>Точечный рисунок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Admin</cp:lastModifiedBy>
  <cp:revision>2</cp:revision>
  <dcterms:modified xsi:type="dcterms:W3CDTF">2012-02-19T08:52:29Z</dcterms:modified>
</cp:coreProperties>
</file>