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0"/>
              </a:srgbClr>
            </a:gs>
            <a:gs pos="0">
              <a:srgbClr val="FF6633"/>
            </a:gs>
            <a:gs pos="23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6D506-687A-4C31-8DBB-25B9DDECF17F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219C5-312A-462C-B26C-AD7270B6F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http://www.olesya-emelyanova.ru/stihi/dorozhnye_znaki_33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дорожные</a:t>
            </a:r>
            <a:br>
              <a:rPr lang="ru-RU" dirty="0" smtClean="0"/>
            </a:br>
            <a:r>
              <a:rPr lang="ru-RU" dirty="0" smtClean="0"/>
              <a:t>всем нам знать положено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           Какие знаки относятся к запрещающим?</a:t>
            </a:r>
            <a:endParaRPr lang="ru-RU" sz="2800" dirty="0"/>
          </a:p>
        </p:txBody>
      </p:sp>
      <p:pic>
        <p:nvPicPr>
          <p:cNvPr id="4" name="Содержимое 3" descr="http://s53.radikal.ru/i142/0905/4c/2552f6ee2e91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48680"/>
            <a:ext cx="2520280" cy="2736304"/>
          </a:xfrm>
          <a:prstGeom prst="rect">
            <a:avLst/>
          </a:prstGeom>
          <a:noFill/>
        </p:spPr>
      </p:pic>
      <p:pic>
        <p:nvPicPr>
          <p:cNvPr id="1026" name="Picture 2" descr="Стихи о дорожных знаках. Дорожный знак. Въезд запрещен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100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341431"/>
            <a:ext cx="1152128" cy="123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84482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Стихи о дорожных знаках. Дорожный знак. Ограничение максимальной скорости.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724128" y="3429000"/>
            <a:ext cx="102411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4737852"/>
            <a:ext cx="1224136" cy="111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Стихи о дорожных знаках. Дорожный знак. Больница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4598730"/>
            <a:ext cx="1008112" cy="138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 cstate="print"/>
          <a:srcRect l="6299" t="5599" r="4724" b="4199"/>
          <a:stretch>
            <a:fillRect/>
          </a:stretch>
        </p:blipFill>
        <p:spPr bwMode="auto">
          <a:xfrm>
            <a:off x="7164288" y="4437112"/>
            <a:ext cx="1775589" cy="219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7812360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Знаки предупреждающие – какие ?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6299" t="5599" r="4724" b="4199"/>
          <a:stretch>
            <a:fillRect/>
          </a:stretch>
        </p:blipFill>
        <p:spPr bwMode="auto">
          <a:xfrm>
            <a:off x="7164288" y="4581128"/>
            <a:ext cx="1768197" cy="20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812360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allforchildren.ru/pictures/pict_s/img086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18722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ихи о дорожных знаках. Дорожный знак. Скользкая дорога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204864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о дорожных знаках. Дорожный знак. Движение запрещено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5013176"/>
            <a:ext cx="1008112" cy="102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тихи о дорожных знаках. Дорожный знак. Обгон запрещен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2204864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тихи о дорожных знаках. Дорожный знак. Ограничение минимальной скорости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2204864"/>
            <a:ext cx="109460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тихи о дорожных знаках. Дорожный знак. Пункт питания.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4869160"/>
            <a:ext cx="9361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тихи о дорожных знаках. Дорожный знак. Железнодорожный переезд."/>
          <p:cNvPicPr/>
          <p:nvPr/>
        </p:nvPicPr>
        <p:blipFill>
          <a:blip r:embed="rId9" cstate="print"/>
          <a:srcRect l="32396" r="32396"/>
          <a:stretch>
            <a:fillRect/>
          </a:stretch>
        </p:blipFill>
        <p:spPr bwMode="auto">
          <a:xfrm>
            <a:off x="2915816" y="5013176"/>
            <a:ext cx="11521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	 Посреди дороги дети,</a:t>
            </a:r>
            <a:br>
              <a:rPr lang="ru-RU" sz="2800" dirty="0" smtClean="0"/>
            </a:br>
            <a:r>
              <a:rPr lang="ru-RU" sz="2800" dirty="0" smtClean="0"/>
              <a:t>				         Мы всегда за них в ответе.</a:t>
            </a:r>
            <a:br>
              <a:rPr lang="ru-RU" sz="2800" dirty="0" smtClean="0"/>
            </a:br>
            <a:r>
              <a:rPr lang="ru-RU" sz="2800" dirty="0" smtClean="0"/>
              <a:t>				      Чтоб не плакал их родитель,</a:t>
            </a:r>
            <a:br>
              <a:rPr lang="ru-RU" sz="2800" dirty="0" smtClean="0"/>
            </a:br>
            <a:r>
              <a:rPr lang="ru-RU" sz="2800" dirty="0" smtClean="0"/>
              <a:t>				   Будь внимательней, водитель!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	</a:t>
            </a:r>
            <a:r>
              <a:rPr lang="ru-RU" sz="2800" i="1" dirty="0" smtClean="0"/>
              <a:t>Про какой знак это стихотворение?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6299" t="5599" r="4724" b="4199"/>
          <a:stretch>
            <a:fillRect/>
          </a:stretch>
        </p:blipFill>
        <p:spPr bwMode="auto">
          <a:xfrm>
            <a:off x="7380312" y="4509120"/>
            <a:ext cx="1552173" cy="212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956376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allforchildren.ru/pictures/pict_s/img08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ихи о дорожных знаках. Дорожный знак. Дети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645024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ихи о дорожных знаках. Дорожный знак. Движение пешеходов запрещено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645024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о дорожных знаках. Дорожный знак. Пешеходный переход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3645024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тихи о дорожных знаках. Дорожный знак. Подземный пешеходный переход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645024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i="1" dirty="0" smtClean="0"/>
              <a:t>А это стихотворение про какой знак?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>Знак любителей обгона</a:t>
            </a:r>
            <a:br>
              <a:rPr lang="ru-RU" sz="2800" dirty="0" smtClean="0"/>
            </a:br>
            <a:r>
              <a:rPr lang="ru-RU" sz="2800" dirty="0" smtClean="0"/>
              <a:t>Объявляет вне закона.</a:t>
            </a:r>
            <a:br>
              <a:rPr lang="ru-RU" sz="2800" dirty="0" smtClean="0"/>
            </a:br>
            <a:r>
              <a:rPr lang="ru-RU" sz="2800" dirty="0" smtClean="0"/>
              <a:t>В этом месте, сразу ясно,</a:t>
            </a:r>
            <a:br>
              <a:rPr lang="ru-RU" sz="2800" dirty="0" smtClean="0"/>
            </a:br>
            <a:r>
              <a:rPr lang="ru-RU" sz="2800" dirty="0" smtClean="0"/>
              <a:t>Обгонять других опасно!</a:t>
            </a:r>
            <a:endParaRPr lang="ru-RU" sz="2800" i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6299" t="5599" r="4724" b="4199"/>
          <a:stretch>
            <a:fillRect/>
          </a:stretch>
        </p:blipFill>
        <p:spPr bwMode="auto">
          <a:xfrm>
            <a:off x="7164288" y="4581128"/>
            <a:ext cx="1768197" cy="20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812360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allforchildren.ru/pictures/pict_s/img08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ихи о дорожных знаках. Дорожный знак. Обгон запрещен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861048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ихи о дорожных знаках. Дорожный знак. Скользкая дорога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12961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о дорожных знаках. Дорожный знак. Мойка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3861048"/>
            <a:ext cx="10801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тихи о дорожных знаках. Дорожный знак. Место остановки автобуса, троллейбуса, трамвая и такси."/>
          <p:cNvPicPr/>
          <p:nvPr/>
        </p:nvPicPr>
        <p:blipFill>
          <a:blip r:embed="rId7" cstate="print"/>
          <a:srcRect l="64998"/>
          <a:stretch>
            <a:fillRect/>
          </a:stretch>
        </p:blipFill>
        <p:spPr bwMode="auto">
          <a:xfrm>
            <a:off x="5364088" y="3861048"/>
            <a:ext cx="115212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Какой знак здесь лишний?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6299" t="5599" r="4724" b="4199"/>
          <a:stretch>
            <a:fillRect/>
          </a:stretch>
        </p:blipFill>
        <p:spPr bwMode="auto">
          <a:xfrm>
            <a:off x="7164288" y="4581128"/>
            <a:ext cx="1768197" cy="20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812360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allforchildren.ru/pictures/pict_s/img08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18722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ихи о дорожных знаках. Дорожный знак. Пункт питания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05064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ихи о дорожных знаках. Дорожный знак. Телефон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005064"/>
            <a:ext cx="100811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о дорожных знаках. Дорожный знак. Автозаправочная станция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4005064"/>
            <a:ext cx="11521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тихи о дорожных знаках. Дорожный знак. Место стоянки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4005064"/>
            <a:ext cx="14401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6916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Здесь наземный переход,</a:t>
            </a:r>
            <a:br>
              <a:rPr lang="ru-RU" sz="2800" dirty="0" smtClean="0"/>
            </a:br>
            <a:r>
              <a:rPr lang="ru-RU" sz="2800" dirty="0" smtClean="0"/>
              <a:t>Ходит целый день народ.</a:t>
            </a:r>
            <a:br>
              <a:rPr lang="ru-RU" sz="2800" dirty="0" smtClean="0"/>
            </a:br>
            <a:r>
              <a:rPr lang="ru-RU" sz="2800" dirty="0" smtClean="0"/>
              <a:t>Ты, водитель, не грусти,</a:t>
            </a:r>
            <a:br>
              <a:rPr lang="ru-RU" sz="2800" dirty="0" smtClean="0"/>
            </a:br>
            <a:r>
              <a:rPr lang="ru-RU" sz="2800" dirty="0" smtClean="0"/>
              <a:t>Пешехода пропусти</a:t>
            </a:r>
            <a:r>
              <a:rPr lang="ru-RU" sz="2800" dirty="0" smtClean="0"/>
              <a:t>!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Как называется этот знак?</a:t>
            </a:r>
            <a:br>
              <a:rPr lang="ru-RU" sz="2800" i="1" dirty="0" smtClean="0"/>
            </a:br>
            <a:r>
              <a:rPr lang="ru-RU" sz="2800" i="1" dirty="0" smtClean="0"/>
              <a:t> Найди ему пару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31" name="Picture 7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229200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48680"/>
            <a:ext cx="1656184" cy="177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Стихи о дорожных знаках. Дорожный знак. Подземный пешеходный переход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180420"/>
            <a:ext cx="1440160" cy="141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5" y="5218610"/>
            <a:ext cx="1512168" cy="137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allforchildren.ru/pictures/pict_s/img081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717032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7.17095E-7 L -0.35435 -0.32524 " pathEditMode="relative" ptsTypes="AA">
                                      <p:cBhvr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Что обозначают эти знаки?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6299" t="5599" r="4724" b="4199"/>
          <a:stretch>
            <a:fillRect/>
          </a:stretch>
        </p:blipFill>
        <p:spPr bwMode="auto">
          <a:xfrm>
            <a:off x="7164288" y="4581128"/>
            <a:ext cx="1768197" cy="20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812360" y="6165304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allforchildren.ru/pictures/pict_s/img07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656"/>
            <a:ext cx="20882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ихи о дорожных знаках. Дорожный знак. Пешеходный переход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772816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ихи о дорожных знаках. Дорожный знак. Подземный пешеходный переход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772816"/>
            <a:ext cx="115212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о дорожных знаках. Дорожный знак. Пункт первой медицинской помощи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509120"/>
            <a:ext cx="10801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Стихи о дорожных знаках. Дорожный знак. Больница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509120"/>
            <a:ext cx="1080120" cy="146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://img-fotki.yandex.ru/get/4214/helka50.47/0_2ed3e_a8036cde_L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4032448" cy="50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869160"/>
            <a:ext cx="3024336" cy="1143000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Молодцы!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10000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37</Words>
  <Application>Microsoft Office PowerPoint</Application>
  <PresentationFormat>Экран (4:3)</PresentationFormat>
  <Paragraphs>9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Правила дорожные всем нам знать положено</vt:lpstr>
      <vt:lpstr>                       Какие знаки относятся к запрещающим?</vt:lpstr>
      <vt:lpstr>Знаки предупреждающие – какие ?</vt:lpstr>
      <vt:lpstr>                                               Посреди дороги дети,              Мы всегда за них в ответе.           Чтоб не плакал их родитель,        Будь внимательней, водитель!    Про какой знак это стихотворение? </vt:lpstr>
      <vt:lpstr>А это стихотворение про какой знак?  Знак любителей обгона Объявляет вне закона. В этом месте, сразу ясно, Обгонять других опасно!</vt:lpstr>
      <vt:lpstr>Какой знак здесь лишний?</vt:lpstr>
      <vt:lpstr>Здесь наземный переход, Ходит целый день народ. Ты, водитель, не грусти, Пешехода пропусти!  Как называется этот знак?  Найди ему пару  </vt:lpstr>
      <vt:lpstr>Что обозначают эти знаки?</vt:lpstr>
      <vt:lpstr>Молодцы!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дорожные всем нам знать положено</dc:title>
  <dc:creator>Детский сад</dc:creator>
  <cp:lastModifiedBy>Детский сад</cp:lastModifiedBy>
  <cp:revision>18</cp:revision>
  <dcterms:created xsi:type="dcterms:W3CDTF">2011-03-14T17:33:11Z</dcterms:created>
  <dcterms:modified xsi:type="dcterms:W3CDTF">2011-03-20T11:45:21Z</dcterms:modified>
</cp:coreProperties>
</file>