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70" r:id="rId6"/>
    <p:sldId id="260" r:id="rId7"/>
    <p:sldId id="268" r:id="rId8"/>
    <p:sldId id="261" r:id="rId9"/>
    <p:sldId id="262" r:id="rId10"/>
    <p:sldId id="263" r:id="rId11"/>
    <p:sldId id="264" r:id="rId12"/>
    <p:sldId id="269"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5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図形 1"/>
          <p:cNvSpPr>
            <a:spLocks noGrp="1"/>
          </p:cNvSpPr>
          <p:nvPr>
            <p:ph type="ctrTitle"/>
          </p:nvPr>
        </p:nvSpPr>
        <p:spPr>
          <a:xfrm>
            <a:off x="928662" y="1928803"/>
            <a:ext cx="7172348" cy="1470025"/>
          </a:xfrm>
        </p:spPr>
        <p:txBody>
          <a:bodyPr/>
          <a:lstStyle/>
          <a:p>
            <a:r>
              <a:rPr kumimoji="1" lang="ru-RU" altLang="ja-JP" smtClean="0"/>
              <a:t>Образец заголовка</a:t>
            </a:r>
            <a:endParaRPr kumimoji="1" lang="ja-JP" altLang="en-US" dirty="0"/>
          </a:p>
        </p:txBody>
      </p:sp>
      <p:sp>
        <p:nvSpPr>
          <p:cNvPr id="8" name="図形 7"/>
          <p:cNvSpPr>
            <a:spLocks noGrp="1"/>
          </p:cNvSpPr>
          <p:nvPr>
            <p:ph type="subTitle" idx="1"/>
          </p:nvPr>
        </p:nvSpPr>
        <p:spPr>
          <a:xfrm>
            <a:off x="1371600" y="3643314"/>
            <a:ext cx="6400800" cy="1285884"/>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ru-RU" altLang="ja-JP" smtClean="0"/>
              <a:t>Образец подзаголовка</a:t>
            </a:r>
            <a:endParaRPr kumimoji="1" lang="ja-JP" altLang="en-US" dirty="0"/>
          </a:p>
        </p:txBody>
      </p:sp>
      <p:sp>
        <p:nvSpPr>
          <p:cNvPr id="12" name="図形 11"/>
          <p:cNvSpPr>
            <a:spLocks noGrp="1"/>
          </p:cNvSpPr>
          <p:nvPr>
            <p:ph type="dt" sz="half" idx="10"/>
          </p:nvPr>
        </p:nvSpPr>
        <p:spPr/>
        <p:txBody>
          <a:bodyPr/>
          <a:lstStyle/>
          <a:p>
            <a:fld id="{965241E7-FD17-4AA5-AE91-91E6EEA687B9}" type="datetimeFigureOut">
              <a:rPr lang="ru-RU" smtClean="0"/>
              <a:pPr/>
              <a:t>19.02.2012</a:t>
            </a:fld>
            <a:endParaRPr lang="ru-RU"/>
          </a:p>
        </p:txBody>
      </p:sp>
      <p:sp>
        <p:nvSpPr>
          <p:cNvPr id="11" name="図形 10"/>
          <p:cNvSpPr>
            <a:spLocks noGrp="1"/>
          </p:cNvSpPr>
          <p:nvPr>
            <p:ph type="ftr" sz="quarter" idx="11"/>
          </p:nvPr>
        </p:nvSpPr>
        <p:spPr/>
        <p:txBody>
          <a:bodyPr/>
          <a:lstStyle/>
          <a:p>
            <a:endParaRPr lang="ru-RU"/>
          </a:p>
        </p:txBody>
      </p:sp>
      <p:sp>
        <p:nvSpPr>
          <p:cNvPr id="18" name="図形 17"/>
          <p:cNvSpPr>
            <a:spLocks noGrp="1"/>
          </p:cNvSpPr>
          <p:nvPr>
            <p:ph type="sldNum" sz="quarter" idx="12"/>
          </p:nvPr>
        </p:nvSpPr>
        <p:spPr/>
        <p:txBody>
          <a:bodyPr/>
          <a:lstStyle/>
          <a:p>
            <a:fld id="{0BCEF978-7BE0-41A4-B76D-DAB53C5D76D8}" type="slidenum">
              <a:rPr lang="ru-RU" smtClean="0"/>
              <a:pPr/>
              <a:t>‹#›</a:t>
            </a:fld>
            <a:endParaRPr lang="ru-RU"/>
          </a:p>
        </p:txBody>
      </p:sp>
    </p:spTree>
  </p:cSld>
  <p:clrMapOvr>
    <a:masterClrMapping/>
  </p:clrMapOvr>
  <p:transition spd="med">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図形 1"/>
          <p:cNvSpPr>
            <a:spLocks noGrp="1"/>
          </p:cNvSpPr>
          <p:nvPr>
            <p:ph type="title"/>
          </p:nvPr>
        </p:nvSpPr>
        <p:spPr>
          <a:xfrm>
            <a:off x="671514" y="274638"/>
            <a:ext cx="7829576" cy="1011222"/>
          </a:xfrm>
        </p:spPr>
        <p:txBody>
          <a:bodyPr/>
          <a:lstStyle/>
          <a:p>
            <a:r>
              <a:rPr kumimoji="1" lang="ru-RU" altLang="ja-JP" smtClean="0"/>
              <a:t>Образец заголовка</a:t>
            </a:r>
            <a:endParaRPr kumimoji="1" lang="ja-JP" altLang="en-US" dirty="0"/>
          </a:p>
        </p:txBody>
      </p:sp>
      <p:sp>
        <p:nvSpPr>
          <p:cNvPr id="3" name="図形 2"/>
          <p:cNvSpPr>
            <a:spLocks noGrp="1"/>
          </p:cNvSpPr>
          <p:nvPr>
            <p:ph type="body" orient="vert" idx="1"/>
          </p:nvPr>
        </p:nvSpPr>
        <p:spPr>
          <a:xfrm>
            <a:off x="671514" y="1285860"/>
            <a:ext cx="7829576" cy="4357718"/>
          </a:xfrm>
        </p:spPr>
        <p:txBody>
          <a:bodyPr vert="eaVert"/>
          <a:lstStyle/>
          <a:p>
            <a:pPr lvl="0"/>
            <a:r>
              <a:rPr kumimoji="1" lang="ru-RU" altLang="ja-JP" smtClean="0"/>
              <a:t>Образец текста</a:t>
            </a:r>
          </a:p>
          <a:p>
            <a:pPr lvl="1"/>
            <a:r>
              <a:rPr kumimoji="1" lang="ru-RU" altLang="ja-JP" smtClean="0"/>
              <a:t>Второй уровень</a:t>
            </a:r>
          </a:p>
          <a:p>
            <a:pPr lvl="2"/>
            <a:r>
              <a:rPr kumimoji="1" lang="ru-RU" altLang="ja-JP" smtClean="0"/>
              <a:t>Третий уровень</a:t>
            </a:r>
          </a:p>
          <a:p>
            <a:pPr lvl="3"/>
            <a:r>
              <a:rPr kumimoji="1" lang="ru-RU" altLang="ja-JP" smtClean="0"/>
              <a:t>Четвертый уровень</a:t>
            </a:r>
          </a:p>
          <a:p>
            <a:pPr lvl="4"/>
            <a:r>
              <a:rPr kumimoji="1" lang="ru-RU" altLang="ja-JP" smtClean="0"/>
              <a:t>Пятый уровень</a:t>
            </a:r>
            <a:endParaRPr kumimoji="1" lang="ja-JP" altLang="en-US" dirty="0"/>
          </a:p>
        </p:txBody>
      </p:sp>
      <p:sp>
        <p:nvSpPr>
          <p:cNvPr id="4" name="図形 3"/>
          <p:cNvSpPr>
            <a:spLocks noGrp="1"/>
          </p:cNvSpPr>
          <p:nvPr>
            <p:ph type="dt" sz="half" idx="10"/>
          </p:nvPr>
        </p:nvSpPr>
        <p:spPr/>
        <p:txBody>
          <a:bodyPr/>
          <a:lstStyle/>
          <a:p>
            <a:fld id="{965241E7-FD17-4AA5-AE91-91E6EEA687B9}" type="datetimeFigureOut">
              <a:rPr lang="ru-RU" smtClean="0"/>
              <a:pPr/>
              <a:t>19.02.2012</a:t>
            </a:fld>
            <a:endParaRPr lang="ru-RU"/>
          </a:p>
        </p:txBody>
      </p:sp>
      <p:sp>
        <p:nvSpPr>
          <p:cNvPr id="5" name="図形 4"/>
          <p:cNvSpPr>
            <a:spLocks noGrp="1"/>
          </p:cNvSpPr>
          <p:nvPr>
            <p:ph type="ftr" sz="quarter" idx="11"/>
          </p:nvPr>
        </p:nvSpPr>
        <p:spPr/>
        <p:txBody>
          <a:bodyPr/>
          <a:lstStyle/>
          <a:p>
            <a:endParaRPr lang="ru-RU"/>
          </a:p>
        </p:txBody>
      </p:sp>
      <p:sp>
        <p:nvSpPr>
          <p:cNvPr id="6" name="図形 5"/>
          <p:cNvSpPr>
            <a:spLocks noGrp="1"/>
          </p:cNvSpPr>
          <p:nvPr>
            <p:ph type="sldNum" sz="quarter" idx="12"/>
          </p:nvPr>
        </p:nvSpPr>
        <p:spPr/>
        <p:txBody>
          <a:bodyPr/>
          <a:lstStyle/>
          <a:p>
            <a:fld id="{0BCEF978-7BE0-41A4-B76D-DAB53C5D76D8}" type="slidenum">
              <a:rPr lang="ru-RU" smtClean="0"/>
              <a:pPr/>
              <a:t>‹#›</a:t>
            </a:fld>
            <a:endParaRPr lang="ru-RU"/>
          </a:p>
        </p:txBody>
      </p:sp>
    </p:spTree>
  </p:cSld>
  <p:clrMapOvr>
    <a:masterClrMapping/>
  </p:clrMapOvr>
  <p:transition spd="med">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図形 1"/>
          <p:cNvSpPr>
            <a:spLocks noGrp="1"/>
          </p:cNvSpPr>
          <p:nvPr>
            <p:ph type="title" orient="vert"/>
          </p:nvPr>
        </p:nvSpPr>
        <p:spPr>
          <a:xfrm>
            <a:off x="6643702" y="285730"/>
            <a:ext cx="1785950" cy="5565797"/>
          </a:xfrm>
        </p:spPr>
        <p:txBody>
          <a:bodyPr vert="eaVert"/>
          <a:lstStyle>
            <a:lvl1pPr>
              <a:defRPr>
                <a:gradFill flip="none" rotWithShape="1">
                  <a:gsLst>
                    <a:gs pos="0">
                      <a:schemeClr val="tx1">
                        <a:tint val="65000"/>
                      </a:schemeClr>
                    </a:gs>
                    <a:gs pos="49900">
                      <a:schemeClr val="tx1">
                        <a:tint val="95000"/>
                      </a:schemeClr>
                    </a:gs>
                    <a:gs pos="50000">
                      <a:schemeClr val="tx1"/>
                    </a:gs>
                    <a:gs pos="100000">
                      <a:schemeClr val="tx1">
                        <a:tint val="95000"/>
                      </a:schemeClr>
                    </a:gs>
                  </a:gsLst>
                  <a:lin ang="5400000" scaled="1"/>
                  <a:tileRect/>
                </a:gradFill>
              </a:defRPr>
            </a:lvl1pPr>
          </a:lstStyle>
          <a:p>
            <a:r>
              <a:rPr kumimoji="1" lang="ru-RU" altLang="ja-JP" smtClean="0"/>
              <a:t>Образец заголовка</a:t>
            </a:r>
            <a:endParaRPr kumimoji="1" lang="ja-JP" altLang="en-US" dirty="0"/>
          </a:p>
        </p:txBody>
      </p:sp>
      <p:sp>
        <p:nvSpPr>
          <p:cNvPr id="3" name="図形 2"/>
          <p:cNvSpPr>
            <a:spLocks noGrp="1"/>
          </p:cNvSpPr>
          <p:nvPr>
            <p:ph type="body" orient="vert" idx="1"/>
          </p:nvPr>
        </p:nvSpPr>
        <p:spPr>
          <a:xfrm>
            <a:off x="642910" y="274640"/>
            <a:ext cx="5834090" cy="5583253"/>
          </a:xfrm>
        </p:spPr>
        <p:txBody>
          <a:bodyPr vert="eaVert"/>
          <a:lstStyle/>
          <a:p>
            <a:pPr lvl="0"/>
            <a:r>
              <a:rPr kumimoji="1" lang="ru-RU" altLang="ja-JP" smtClean="0"/>
              <a:t>Образец текста</a:t>
            </a:r>
          </a:p>
          <a:p>
            <a:pPr lvl="1"/>
            <a:r>
              <a:rPr kumimoji="1" lang="ru-RU" altLang="ja-JP" smtClean="0"/>
              <a:t>Второй уровень</a:t>
            </a:r>
          </a:p>
          <a:p>
            <a:pPr lvl="2"/>
            <a:r>
              <a:rPr kumimoji="1" lang="ru-RU" altLang="ja-JP" smtClean="0"/>
              <a:t>Третий уровень</a:t>
            </a:r>
          </a:p>
          <a:p>
            <a:pPr lvl="3"/>
            <a:r>
              <a:rPr kumimoji="1" lang="ru-RU" altLang="ja-JP" smtClean="0"/>
              <a:t>Четвертый уровень</a:t>
            </a:r>
          </a:p>
          <a:p>
            <a:pPr lvl="4"/>
            <a:r>
              <a:rPr kumimoji="1" lang="ru-RU" altLang="ja-JP" smtClean="0"/>
              <a:t>Пятый уровень</a:t>
            </a:r>
            <a:endParaRPr kumimoji="1" lang="ja-JP" altLang="en-US" dirty="0"/>
          </a:p>
        </p:txBody>
      </p:sp>
      <p:sp>
        <p:nvSpPr>
          <p:cNvPr id="4" name="図形 3"/>
          <p:cNvSpPr>
            <a:spLocks noGrp="1"/>
          </p:cNvSpPr>
          <p:nvPr>
            <p:ph type="dt" sz="half" idx="10"/>
          </p:nvPr>
        </p:nvSpPr>
        <p:spPr>
          <a:xfrm>
            <a:off x="652450" y="6356350"/>
            <a:ext cx="2133600" cy="365125"/>
          </a:xfrm>
        </p:spPr>
        <p:txBody>
          <a:bodyPr/>
          <a:lstStyle/>
          <a:p>
            <a:fld id="{965241E7-FD17-4AA5-AE91-91E6EEA687B9}" type="datetimeFigureOut">
              <a:rPr lang="ru-RU" smtClean="0"/>
              <a:pPr/>
              <a:t>19.02.2012</a:t>
            </a:fld>
            <a:endParaRPr lang="ru-RU"/>
          </a:p>
        </p:txBody>
      </p:sp>
      <p:sp>
        <p:nvSpPr>
          <p:cNvPr id="5" name="図形 4"/>
          <p:cNvSpPr>
            <a:spLocks noGrp="1"/>
          </p:cNvSpPr>
          <p:nvPr>
            <p:ph type="ftr" sz="quarter" idx="11"/>
          </p:nvPr>
        </p:nvSpPr>
        <p:spPr/>
        <p:txBody>
          <a:bodyPr/>
          <a:lstStyle/>
          <a:p>
            <a:endParaRPr lang="ru-RU"/>
          </a:p>
        </p:txBody>
      </p:sp>
      <p:sp>
        <p:nvSpPr>
          <p:cNvPr id="6" name="図形 5"/>
          <p:cNvSpPr>
            <a:spLocks noGrp="1"/>
          </p:cNvSpPr>
          <p:nvPr>
            <p:ph type="sldNum" sz="quarter" idx="12"/>
          </p:nvPr>
        </p:nvSpPr>
        <p:spPr>
          <a:xfrm>
            <a:off x="6286512" y="6356350"/>
            <a:ext cx="2133600" cy="365125"/>
          </a:xfrm>
        </p:spPr>
        <p:txBody>
          <a:bodyPr/>
          <a:lstStyle/>
          <a:p>
            <a:fld id="{0BCEF978-7BE0-41A4-B76D-DAB53C5D76D8}" type="slidenum">
              <a:rPr lang="ru-RU" smtClean="0"/>
              <a:pPr/>
              <a:t>‹#›</a:t>
            </a:fld>
            <a:endParaRPr lang="ru-RU"/>
          </a:p>
        </p:txBody>
      </p:sp>
    </p:spTree>
  </p:cSld>
  <p:clrMapOvr>
    <a:masterClrMapping/>
  </p:clrMapOvr>
  <p:transition spd="med">
    <p:wedg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kumimoji="1" lang="ru-RU" altLang="ja-JP" smtClean="0"/>
              <a:t>Образец заголовка</a:t>
            </a:r>
            <a:endParaRPr kumimoji="1" lang="ja-JP"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ru-RU" altLang="ja-JP" smtClean="0"/>
              <a:t>Образец подзаголовка</a:t>
            </a:r>
            <a:endParaRPr kumimoji="1" lang="ja-JP" altLang="en-US"/>
          </a:p>
        </p:txBody>
      </p:sp>
      <p:sp>
        <p:nvSpPr>
          <p:cNvPr id="4" name="Date Placeholder 3"/>
          <p:cNvSpPr>
            <a:spLocks noGrp="1"/>
          </p:cNvSpPr>
          <p:nvPr>
            <p:ph type="dt" sz="half" idx="10"/>
          </p:nvPr>
        </p:nvSpPr>
        <p:spPr/>
        <p:txBody>
          <a:bodyPr/>
          <a:lstStyle/>
          <a:p>
            <a:fld id="{965241E7-FD17-4AA5-AE91-91E6EEA687B9}" type="datetimeFigureOut">
              <a:rPr lang="ru-RU" smtClean="0"/>
              <a:pPr/>
              <a:t>19.02.2012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BCEF978-7BE0-41A4-B76D-DAB53C5D76D8}" type="slidenum">
              <a:rPr lang="ru-RU" smtClean="0"/>
              <a:pPr/>
              <a:t>‹#›</a:t>
            </a:fld>
            <a:endParaRPr lang="ru-RU"/>
          </a:p>
        </p:txBody>
      </p:sp>
    </p:spTree>
  </p:cSld>
  <p:clrMapOvr>
    <a:masterClrMapping/>
  </p:clrMapOvr>
  <p:transition spd="med">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p>
            <a:r>
              <a:rPr kumimoji="1" lang="ru-RU" altLang="ja-JP" smtClean="0"/>
              <a:t>Образец заголовка</a:t>
            </a:r>
            <a:endParaRPr kumimoji="1" lang="ja-JP" altLang="en-US"/>
          </a:p>
        </p:txBody>
      </p:sp>
      <p:sp>
        <p:nvSpPr>
          <p:cNvPr id="3" name="図形 2"/>
          <p:cNvSpPr>
            <a:spLocks noGrp="1"/>
          </p:cNvSpPr>
          <p:nvPr>
            <p:ph idx="1"/>
          </p:nvPr>
        </p:nvSpPr>
        <p:spPr/>
        <p:txBody>
          <a:bodyPr/>
          <a:lstStyle/>
          <a:p>
            <a:pPr lvl="0"/>
            <a:r>
              <a:rPr kumimoji="1" lang="ru-RU" altLang="ja-JP" smtClean="0"/>
              <a:t>Образец текста</a:t>
            </a:r>
          </a:p>
          <a:p>
            <a:pPr lvl="1"/>
            <a:r>
              <a:rPr kumimoji="1" lang="ru-RU" altLang="ja-JP" smtClean="0"/>
              <a:t>Второй уровень</a:t>
            </a:r>
          </a:p>
          <a:p>
            <a:pPr lvl="2"/>
            <a:r>
              <a:rPr kumimoji="1" lang="ru-RU" altLang="ja-JP" smtClean="0"/>
              <a:t>Третий уровень</a:t>
            </a:r>
          </a:p>
          <a:p>
            <a:pPr lvl="3"/>
            <a:r>
              <a:rPr kumimoji="1" lang="ru-RU" altLang="ja-JP" smtClean="0"/>
              <a:t>Четвертый уровень</a:t>
            </a:r>
          </a:p>
          <a:p>
            <a:pPr lvl="4"/>
            <a:r>
              <a:rPr kumimoji="1" lang="ru-RU" altLang="ja-JP" smtClean="0"/>
              <a:t>Пятый уровень</a:t>
            </a:r>
            <a:endParaRPr kumimoji="1" lang="ja-JP" altLang="en-US"/>
          </a:p>
        </p:txBody>
      </p:sp>
      <p:sp>
        <p:nvSpPr>
          <p:cNvPr id="4" name="図形 3"/>
          <p:cNvSpPr>
            <a:spLocks noGrp="1"/>
          </p:cNvSpPr>
          <p:nvPr>
            <p:ph type="dt" sz="half" idx="10"/>
          </p:nvPr>
        </p:nvSpPr>
        <p:spPr/>
        <p:txBody>
          <a:bodyPr/>
          <a:lstStyle/>
          <a:p>
            <a:fld id="{965241E7-FD17-4AA5-AE91-91E6EEA687B9}" type="datetimeFigureOut">
              <a:rPr lang="ru-RU" smtClean="0"/>
              <a:pPr/>
              <a:t>19.02.2012</a:t>
            </a:fld>
            <a:endParaRPr lang="ru-RU"/>
          </a:p>
        </p:txBody>
      </p:sp>
      <p:sp>
        <p:nvSpPr>
          <p:cNvPr id="5" name="図形 4"/>
          <p:cNvSpPr>
            <a:spLocks noGrp="1"/>
          </p:cNvSpPr>
          <p:nvPr>
            <p:ph type="ftr" sz="quarter" idx="11"/>
          </p:nvPr>
        </p:nvSpPr>
        <p:spPr/>
        <p:txBody>
          <a:bodyPr/>
          <a:lstStyle/>
          <a:p>
            <a:endParaRPr lang="ru-RU"/>
          </a:p>
        </p:txBody>
      </p:sp>
      <p:sp>
        <p:nvSpPr>
          <p:cNvPr id="6" name="図形 5"/>
          <p:cNvSpPr>
            <a:spLocks noGrp="1"/>
          </p:cNvSpPr>
          <p:nvPr>
            <p:ph type="sldNum" sz="quarter" idx="12"/>
          </p:nvPr>
        </p:nvSpPr>
        <p:spPr/>
        <p:txBody>
          <a:bodyPr/>
          <a:lstStyle/>
          <a:p>
            <a:fld id="{0BCEF978-7BE0-41A4-B76D-DAB53C5D76D8}" type="slidenum">
              <a:rPr lang="ru-RU" smtClean="0"/>
              <a:pPr/>
              <a:t>‹#›</a:t>
            </a:fld>
            <a:endParaRPr lang="ru-RU"/>
          </a:p>
        </p:txBody>
      </p:sp>
    </p:spTree>
  </p:cSld>
  <p:clrMapOvr>
    <a:masterClrMapping/>
  </p:clrMapOvr>
  <p:transition spd="med">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図形 1"/>
          <p:cNvSpPr>
            <a:spLocks noGrp="1"/>
          </p:cNvSpPr>
          <p:nvPr>
            <p:ph type="title"/>
          </p:nvPr>
        </p:nvSpPr>
        <p:spPr>
          <a:xfrm>
            <a:off x="1000100" y="4714884"/>
            <a:ext cx="7215239" cy="862009"/>
          </a:xfrm>
        </p:spPr>
        <p:txBody>
          <a:bodyPr anchor="t"/>
          <a:lstStyle>
            <a:lvl1pPr algn="l">
              <a:defRPr sz="4000" b="1" cap="all"/>
            </a:lvl1pPr>
          </a:lstStyle>
          <a:p>
            <a:r>
              <a:rPr kumimoji="1" lang="ru-RU" altLang="ja-JP" smtClean="0"/>
              <a:t>Образец заголовка</a:t>
            </a:r>
            <a:endParaRPr kumimoji="1" lang="ja-JP" altLang="en-US" dirty="0"/>
          </a:p>
        </p:txBody>
      </p:sp>
      <p:sp>
        <p:nvSpPr>
          <p:cNvPr id="3" name="図形 2"/>
          <p:cNvSpPr>
            <a:spLocks noGrp="1"/>
          </p:cNvSpPr>
          <p:nvPr>
            <p:ph type="body" idx="1"/>
          </p:nvPr>
        </p:nvSpPr>
        <p:spPr>
          <a:xfrm>
            <a:off x="1000101" y="2857496"/>
            <a:ext cx="7215238" cy="1785950"/>
          </a:xfrm>
        </p:spPr>
        <p:txBody>
          <a:bodyPr anchor="b"/>
          <a:lstStyle>
            <a:lvl1pPr marL="0" indent="0">
              <a:buNone/>
              <a:defRPr sz="2000">
                <a:solidFill>
                  <a:schemeClr val="tx2"/>
                </a:solidFill>
              </a:defRPr>
            </a:lvl1pPr>
            <a:lvl2pPr marL="457200" indent="0">
              <a:buNone/>
              <a:defRPr sz="1800">
                <a:solidFill>
                  <a:schemeClr val="tx2"/>
                </a:solidFill>
              </a:defRPr>
            </a:lvl2pPr>
            <a:lvl3pPr marL="914400" indent="0">
              <a:buNone/>
              <a:defRPr sz="1600">
                <a:solidFill>
                  <a:schemeClr val="tx2"/>
                </a:solidFill>
              </a:defRPr>
            </a:lvl3pPr>
            <a:lvl4pPr marL="1371600" indent="0">
              <a:buNone/>
              <a:defRPr sz="1400">
                <a:solidFill>
                  <a:schemeClr val="tx2"/>
                </a:solidFill>
              </a:defRPr>
            </a:lvl4pPr>
            <a:lvl5pPr marL="1828800" indent="0">
              <a:buNone/>
              <a:defRPr sz="1400">
                <a:solidFill>
                  <a:schemeClr val="tx2"/>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ru-RU" altLang="ja-JP" smtClean="0"/>
              <a:t>Образец текста</a:t>
            </a:r>
          </a:p>
          <a:p>
            <a:pPr lvl="1"/>
            <a:r>
              <a:rPr kumimoji="1" lang="ru-RU" altLang="ja-JP" smtClean="0"/>
              <a:t>Второй уровень</a:t>
            </a:r>
          </a:p>
          <a:p>
            <a:pPr lvl="2"/>
            <a:r>
              <a:rPr kumimoji="1" lang="ru-RU" altLang="ja-JP" smtClean="0"/>
              <a:t>Третий уровень</a:t>
            </a:r>
          </a:p>
          <a:p>
            <a:pPr lvl="3"/>
            <a:r>
              <a:rPr kumimoji="1" lang="ru-RU" altLang="ja-JP" smtClean="0"/>
              <a:t>Четвертый уровень</a:t>
            </a:r>
          </a:p>
          <a:p>
            <a:pPr lvl="4"/>
            <a:r>
              <a:rPr kumimoji="1" lang="ru-RU" altLang="ja-JP" smtClean="0"/>
              <a:t>Пятый уровень</a:t>
            </a:r>
            <a:endParaRPr lang="ja-JP" dirty="0"/>
          </a:p>
        </p:txBody>
      </p:sp>
      <p:sp>
        <p:nvSpPr>
          <p:cNvPr id="4" name="図形 3"/>
          <p:cNvSpPr>
            <a:spLocks noGrp="1"/>
          </p:cNvSpPr>
          <p:nvPr>
            <p:ph type="dt" sz="half" idx="10"/>
          </p:nvPr>
        </p:nvSpPr>
        <p:spPr/>
        <p:txBody>
          <a:bodyPr/>
          <a:lstStyle>
            <a:lvl1pPr>
              <a:defRPr>
                <a:solidFill>
                  <a:schemeClr val="tx1">
                    <a:tint val="75000"/>
                  </a:schemeClr>
                </a:solidFill>
              </a:defRPr>
            </a:lvl1pPr>
          </a:lstStyle>
          <a:p>
            <a:fld id="{965241E7-FD17-4AA5-AE91-91E6EEA687B9}" type="datetimeFigureOut">
              <a:rPr lang="ru-RU" smtClean="0"/>
              <a:pPr/>
              <a:t>19.02.2012</a:t>
            </a:fld>
            <a:endParaRPr lang="ru-RU"/>
          </a:p>
        </p:txBody>
      </p:sp>
      <p:sp>
        <p:nvSpPr>
          <p:cNvPr id="5" name="図形 4"/>
          <p:cNvSpPr>
            <a:spLocks noGrp="1"/>
          </p:cNvSpPr>
          <p:nvPr>
            <p:ph type="ftr" sz="quarter" idx="11"/>
          </p:nvPr>
        </p:nvSpPr>
        <p:spPr/>
        <p:txBody>
          <a:bodyPr/>
          <a:lstStyle/>
          <a:p>
            <a:endParaRPr lang="ru-RU"/>
          </a:p>
        </p:txBody>
      </p:sp>
      <p:sp>
        <p:nvSpPr>
          <p:cNvPr id="6" name="図形 5"/>
          <p:cNvSpPr>
            <a:spLocks noGrp="1"/>
          </p:cNvSpPr>
          <p:nvPr>
            <p:ph type="sldNum" sz="quarter" idx="12"/>
          </p:nvPr>
        </p:nvSpPr>
        <p:spPr/>
        <p:txBody>
          <a:bodyPr/>
          <a:lstStyle>
            <a:lvl1pPr>
              <a:defRPr>
                <a:solidFill>
                  <a:schemeClr val="tx1">
                    <a:tint val="75000"/>
                  </a:schemeClr>
                </a:solidFill>
              </a:defRPr>
            </a:lvl1pPr>
          </a:lstStyle>
          <a:p>
            <a:fld id="{0BCEF978-7BE0-41A4-B76D-DAB53C5D76D8}" type="slidenum">
              <a:rPr lang="ru-RU" smtClean="0"/>
              <a:pPr/>
              <a:t>‹#›</a:t>
            </a:fld>
            <a:endParaRPr lang="ru-RU"/>
          </a:p>
        </p:txBody>
      </p:sp>
    </p:spTree>
  </p:cSld>
  <p:clrMapOvr>
    <a:masterClrMapping/>
  </p:clrMapOvr>
  <p:transition spd="med">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p>
            <a:r>
              <a:rPr kumimoji="1" lang="ru-RU" altLang="ja-JP" smtClean="0"/>
              <a:t>Образец заголовка</a:t>
            </a:r>
            <a:endParaRPr kumimoji="1" lang="ja-JP" altLang="en-US"/>
          </a:p>
        </p:txBody>
      </p:sp>
      <p:sp>
        <p:nvSpPr>
          <p:cNvPr id="3" name="図形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ru-RU" altLang="ja-JP" smtClean="0"/>
              <a:t>Образец текста</a:t>
            </a:r>
          </a:p>
          <a:p>
            <a:pPr lvl="1"/>
            <a:r>
              <a:rPr kumimoji="1" lang="ru-RU" altLang="ja-JP" smtClean="0"/>
              <a:t>Второй уровень</a:t>
            </a:r>
          </a:p>
          <a:p>
            <a:pPr lvl="2"/>
            <a:r>
              <a:rPr kumimoji="1" lang="ru-RU" altLang="ja-JP" smtClean="0"/>
              <a:t>Третий уровень</a:t>
            </a:r>
          </a:p>
          <a:p>
            <a:pPr lvl="3"/>
            <a:r>
              <a:rPr kumimoji="1" lang="ru-RU" altLang="ja-JP" smtClean="0"/>
              <a:t>Четвертый уровень</a:t>
            </a:r>
          </a:p>
          <a:p>
            <a:pPr lvl="4"/>
            <a:r>
              <a:rPr kumimoji="1" lang="ru-RU" altLang="ja-JP" smtClean="0"/>
              <a:t>Пятый уровень</a:t>
            </a:r>
            <a:endParaRPr kumimoji="1" lang="ja-JP" altLang="en-US"/>
          </a:p>
        </p:txBody>
      </p:sp>
      <p:sp>
        <p:nvSpPr>
          <p:cNvPr id="4" name="図形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ru-RU" altLang="ja-JP" smtClean="0"/>
              <a:t>Образец текста</a:t>
            </a:r>
          </a:p>
          <a:p>
            <a:pPr lvl="1"/>
            <a:r>
              <a:rPr kumimoji="1" lang="ru-RU" altLang="ja-JP" smtClean="0"/>
              <a:t>Второй уровень</a:t>
            </a:r>
          </a:p>
          <a:p>
            <a:pPr lvl="2"/>
            <a:r>
              <a:rPr kumimoji="1" lang="ru-RU" altLang="ja-JP" smtClean="0"/>
              <a:t>Третий уровень</a:t>
            </a:r>
          </a:p>
          <a:p>
            <a:pPr lvl="3"/>
            <a:r>
              <a:rPr kumimoji="1" lang="ru-RU" altLang="ja-JP" smtClean="0"/>
              <a:t>Четвертый уровень</a:t>
            </a:r>
          </a:p>
          <a:p>
            <a:pPr lvl="4"/>
            <a:r>
              <a:rPr kumimoji="1" lang="ru-RU" altLang="ja-JP" smtClean="0"/>
              <a:t>Пятый уровень</a:t>
            </a:r>
            <a:endParaRPr kumimoji="1" lang="ja-JP" altLang="en-US"/>
          </a:p>
        </p:txBody>
      </p:sp>
      <p:sp>
        <p:nvSpPr>
          <p:cNvPr id="5" name="図形 4"/>
          <p:cNvSpPr>
            <a:spLocks noGrp="1"/>
          </p:cNvSpPr>
          <p:nvPr>
            <p:ph type="dt" sz="half" idx="10"/>
          </p:nvPr>
        </p:nvSpPr>
        <p:spPr/>
        <p:txBody>
          <a:bodyPr/>
          <a:lstStyle/>
          <a:p>
            <a:fld id="{965241E7-FD17-4AA5-AE91-91E6EEA687B9}" type="datetimeFigureOut">
              <a:rPr lang="ru-RU" smtClean="0"/>
              <a:pPr/>
              <a:t>19.02.2012</a:t>
            </a:fld>
            <a:endParaRPr lang="ru-RU"/>
          </a:p>
        </p:txBody>
      </p:sp>
      <p:sp>
        <p:nvSpPr>
          <p:cNvPr id="6" name="図形 5"/>
          <p:cNvSpPr>
            <a:spLocks noGrp="1"/>
          </p:cNvSpPr>
          <p:nvPr>
            <p:ph type="ftr" sz="quarter" idx="11"/>
          </p:nvPr>
        </p:nvSpPr>
        <p:spPr/>
        <p:txBody>
          <a:bodyPr/>
          <a:lstStyle/>
          <a:p>
            <a:endParaRPr lang="ru-RU"/>
          </a:p>
        </p:txBody>
      </p:sp>
      <p:sp>
        <p:nvSpPr>
          <p:cNvPr id="7" name="図形 6"/>
          <p:cNvSpPr>
            <a:spLocks noGrp="1"/>
          </p:cNvSpPr>
          <p:nvPr>
            <p:ph type="sldNum" sz="quarter" idx="12"/>
          </p:nvPr>
        </p:nvSpPr>
        <p:spPr/>
        <p:txBody>
          <a:bodyPr/>
          <a:lstStyle/>
          <a:p>
            <a:fld id="{0BCEF978-7BE0-41A4-B76D-DAB53C5D76D8}" type="slidenum">
              <a:rPr lang="ru-RU" smtClean="0"/>
              <a:pPr/>
              <a:t>‹#›</a:t>
            </a:fld>
            <a:endParaRPr lang="ru-RU"/>
          </a:p>
        </p:txBody>
      </p:sp>
    </p:spTree>
  </p:cSld>
  <p:clrMapOvr>
    <a:masterClrMapping/>
  </p:clrMapOvr>
  <p:transition spd="med">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lvl1pPr>
              <a:defRPr/>
            </a:lvl1pPr>
          </a:lstStyle>
          <a:p>
            <a:r>
              <a:rPr kumimoji="1" lang="ru-RU" altLang="ja-JP" smtClean="0"/>
              <a:t>Образец заголовка</a:t>
            </a:r>
            <a:endParaRPr kumimoji="1" lang="ja-JP" altLang="en-US"/>
          </a:p>
        </p:txBody>
      </p:sp>
      <p:sp>
        <p:nvSpPr>
          <p:cNvPr id="3" name="図形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ru-RU" altLang="ja-JP" smtClean="0"/>
              <a:t>Образец текста</a:t>
            </a:r>
          </a:p>
          <a:p>
            <a:pPr lvl="1"/>
            <a:r>
              <a:rPr kumimoji="1" lang="ru-RU" altLang="ja-JP" smtClean="0"/>
              <a:t>Второй уровень</a:t>
            </a:r>
          </a:p>
          <a:p>
            <a:pPr lvl="2"/>
            <a:r>
              <a:rPr kumimoji="1" lang="ru-RU" altLang="ja-JP" smtClean="0"/>
              <a:t>Третий уровень</a:t>
            </a:r>
          </a:p>
          <a:p>
            <a:pPr lvl="3"/>
            <a:r>
              <a:rPr kumimoji="1" lang="ru-RU" altLang="ja-JP" smtClean="0"/>
              <a:t>Четвертый уровень</a:t>
            </a:r>
          </a:p>
          <a:p>
            <a:pPr lvl="4"/>
            <a:r>
              <a:rPr kumimoji="1" lang="ru-RU" altLang="ja-JP" smtClean="0"/>
              <a:t>Пятый уровень</a:t>
            </a:r>
            <a:endParaRPr lang="ja-JP"/>
          </a:p>
        </p:txBody>
      </p:sp>
      <p:sp>
        <p:nvSpPr>
          <p:cNvPr id="4" name="図形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ru-RU" altLang="ja-JP" smtClean="0"/>
              <a:t>Образец текста</a:t>
            </a:r>
          </a:p>
          <a:p>
            <a:pPr lvl="1"/>
            <a:r>
              <a:rPr kumimoji="1" lang="ru-RU" altLang="ja-JP" smtClean="0"/>
              <a:t>Второй уровень</a:t>
            </a:r>
          </a:p>
          <a:p>
            <a:pPr lvl="2"/>
            <a:r>
              <a:rPr kumimoji="1" lang="ru-RU" altLang="ja-JP" smtClean="0"/>
              <a:t>Третий уровень</a:t>
            </a:r>
          </a:p>
          <a:p>
            <a:pPr lvl="3"/>
            <a:r>
              <a:rPr kumimoji="1" lang="ru-RU" altLang="ja-JP" smtClean="0"/>
              <a:t>Четвертый уровень</a:t>
            </a:r>
          </a:p>
          <a:p>
            <a:pPr lvl="4"/>
            <a:r>
              <a:rPr kumimoji="1" lang="ru-RU" altLang="ja-JP" smtClean="0"/>
              <a:t>Пятый уровень</a:t>
            </a:r>
            <a:endParaRPr kumimoji="1" lang="ja-JP" altLang="en-US"/>
          </a:p>
        </p:txBody>
      </p:sp>
      <p:sp>
        <p:nvSpPr>
          <p:cNvPr id="5" name="図形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ru-RU" altLang="ja-JP" smtClean="0"/>
              <a:t>Образец текста</a:t>
            </a:r>
          </a:p>
          <a:p>
            <a:pPr lvl="1"/>
            <a:r>
              <a:rPr kumimoji="1" lang="ru-RU" altLang="ja-JP" smtClean="0"/>
              <a:t>Второй уровень</a:t>
            </a:r>
          </a:p>
          <a:p>
            <a:pPr lvl="2"/>
            <a:r>
              <a:rPr kumimoji="1" lang="ru-RU" altLang="ja-JP" smtClean="0"/>
              <a:t>Третий уровень</a:t>
            </a:r>
          </a:p>
          <a:p>
            <a:pPr lvl="3"/>
            <a:r>
              <a:rPr kumimoji="1" lang="ru-RU" altLang="ja-JP" smtClean="0"/>
              <a:t>Четвертый уровень</a:t>
            </a:r>
          </a:p>
          <a:p>
            <a:pPr lvl="4"/>
            <a:r>
              <a:rPr kumimoji="1" lang="ru-RU" altLang="ja-JP" smtClean="0"/>
              <a:t>Пятый уровень</a:t>
            </a:r>
            <a:endParaRPr lang="ja-JP"/>
          </a:p>
        </p:txBody>
      </p:sp>
      <p:sp>
        <p:nvSpPr>
          <p:cNvPr id="6" name="図形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ru-RU" altLang="ja-JP" smtClean="0"/>
              <a:t>Образец текста</a:t>
            </a:r>
          </a:p>
          <a:p>
            <a:pPr lvl="1"/>
            <a:r>
              <a:rPr kumimoji="1" lang="ru-RU" altLang="ja-JP" smtClean="0"/>
              <a:t>Второй уровень</a:t>
            </a:r>
          </a:p>
          <a:p>
            <a:pPr lvl="2"/>
            <a:r>
              <a:rPr kumimoji="1" lang="ru-RU" altLang="ja-JP" smtClean="0"/>
              <a:t>Третий уровень</a:t>
            </a:r>
          </a:p>
          <a:p>
            <a:pPr lvl="3"/>
            <a:r>
              <a:rPr kumimoji="1" lang="ru-RU" altLang="ja-JP" smtClean="0"/>
              <a:t>Четвертый уровень</a:t>
            </a:r>
          </a:p>
          <a:p>
            <a:pPr lvl="4"/>
            <a:r>
              <a:rPr kumimoji="1" lang="ru-RU" altLang="ja-JP" smtClean="0"/>
              <a:t>Пятый уровень</a:t>
            </a:r>
            <a:endParaRPr kumimoji="1" lang="ja-JP" altLang="en-US"/>
          </a:p>
        </p:txBody>
      </p:sp>
      <p:sp>
        <p:nvSpPr>
          <p:cNvPr id="7" name="図形 6"/>
          <p:cNvSpPr>
            <a:spLocks noGrp="1"/>
          </p:cNvSpPr>
          <p:nvPr>
            <p:ph type="dt" sz="half" idx="10"/>
          </p:nvPr>
        </p:nvSpPr>
        <p:spPr/>
        <p:txBody>
          <a:bodyPr/>
          <a:lstStyle/>
          <a:p>
            <a:fld id="{965241E7-FD17-4AA5-AE91-91E6EEA687B9}" type="datetimeFigureOut">
              <a:rPr lang="ru-RU" smtClean="0"/>
              <a:pPr/>
              <a:t>19.02.2012</a:t>
            </a:fld>
            <a:endParaRPr lang="ru-RU"/>
          </a:p>
        </p:txBody>
      </p:sp>
      <p:sp>
        <p:nvSpPr>
          <p:cNvPr id="8" name="図形 7"/>
          <p:cNvSpPr>
            <a:spLocks noGrp="1"/>
          </p:cNvSpPr>
          <p:nvPr>
            <p:ph type="ftr" sz="quarter" idx="11"/>
          </p:nvPr>
        </p:nvSpPr>
        <p:spPr/>
        <p:txBody>
          <a:bodyPr/>
          <a:lstStyle/>
          <a:p>
            <a:endParaRPr lang="ru-RU"/>
          </a:p>
        </p:txBody>
      </p:sp>
      <p:sp>
        <p:nvSpPr>
          <p:cNvPr id="9" name="図形 8"/>
          <p:cNvSpPr>
            <a:spLocks noGrp="1"/>
          </p:cNvSpPr>
          <p:nvPr>
            <p:ph type="sldNum" sz="quarter" idx="12"/>
          </p:nvPr>
        </p:nvSpPr>
        <p:spPr/>
        <p:txBody>
          <a:bodyPr/>
          <a:lstStyle/>
          <a:p>
            <a:fld id="{0BCEF978-7BE0-41A4-B76D-DAB53C5D76D8}" type="slidenum">
              <a:rPr lang="ru-RU" smtClean="0"/>
              <a:pPr/>
              <a:t>‹#›</a:t>
            </a:fld>
            <a:endParaRPr lang="ru-RU"/>
          </a:p>
        </p:txBody>
      </p:sp>
    </p:spTree>
  </p:cSld>
  <p:clrMapOvr>
    <a:masterClrMapping/>
  </p:clrMapOvr>
  <p:transition spd="med">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図形 1"/>
          <p:cNvSpPr>
            <a:spLocks noGrp="1"/>
          </p:cNvSpPr>
          <p:nvPr>
            <p:ph type="title"/>
          </p:nvPr>
        </p:nvSpPr>
        <p:spPr>
          <a:xfrm>
            <a:off x="1671646" y="4572008"/>
            <a:ext cx="6400816" cy="928686"/>
          </a:xfrm>
        </p:spPr>
        <p:txBody>
          <a:bodyPr/>
          <a:lstStyle/>
          <a:p>
            <a:r>
              <a:rPr kumimoji="1" lang="ru-RU" altLang="ja-JP" smtClean="0"/>
              <a:t>Образец заголовка</a:t>
            </a:r>
            <a:endParaRPr kumimoji="1" lang="ja-JP" altLang="en-US" dirty="0"/>
          </a:p>
        </p:txBody>
      </p:sp>
      <p:sp>
        <p:nvSpPr>
          <p:cNvPr id="3" name="図形 2"/>
          <p:cNvSpPr>
            <a:spLocks noGrp="1"/>
          </p:cNvSpPr>
          <p:nvPr>
            <p:ph type="dt" sz="half" idx="10"/>
          </p:nvPr>
        </p:nvSpPr>
        <p:spPr/>
        <p:txBody>
          <a:bodyPr/>
          <a:lstStyle/>
          <a:p>
            <a:fld id="{965241E7-FD17-4AA5-AE91-91E6EEA687B9}" type="datetimeFigureOut">
              <a:rPr lang="ru-RU" smtClean="0"/>
              <a:pPr/>
              <a:t>19.02.2012</a:t>
            </a:fld>
            <a:endParaRPr lang="ru-RU"/>
          </a:p>
        </p:txBody>
      </p:sp>
      <p:sp>
        <p:nvSpPr>
          <p:cNvPr id="4" name="図形 3"/>
          <p:cNvSpPr>
            <a:spLocks noGrp="1"/>
          </p:cNvSpPr>
          <p:nvPr>
            <p:ph type="ftr" sz="quarter" idx="11"/>
          </p:nvPr>
        </p:nvSpPr>
        <p:spPr/>
        <p:txBody>
          <a:bodyPr/>
          <a:lstStyle/>
          <a:p>
            <a:endParaRPr lang="ru-RU"/>
          </a:p>
        </p:txBody>
      </p:sp>
      <p:sp>
        <p:nvSpPr>
          <p:cNvPr id="5" name="図形 4"/>
          <p:cNvSpPr>
            <a:spLocks noGrp="1"/>
          </p:cNvSpPr>
          <p:nvPr>
            <p:ph type="sldNum" sz="quarter" idx="12"/>
          </p:nvPr>
        </p:nvSpPr>
        <p:spPr/>
        <p:txBody>
          <a:bodyPr/>
          <a:lstStyle/>
          <a:p>
            <a:fld id="{0BCEF978-7BE0-41A4-B76D-DAB53C5D76D8}" type="slidenum">
              <a:rPr lang="ru-RU" smtClean="0"/>
              <a:pPr/>
              <a:t>‹#›</a:t>
            </a:fld>
            <a:endParaRPr lang="ru-RU"/>
          </a:p>
        </p:txBody>
      </p:sp>
    </p:spTree>
  </p:cSld>
  <p:clrMapOvr>
    <a:masterClrMapping/>
  </p:clrMapOvr>
  <p:transition spd="med">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図形 1"/>
          <p:cNvSpPr>
            <a:spLocks noGrp="1"/>
          </p:cNvSpPr>
          <p:nvPr>
            <p:ph type="dt" sz="half" idx="10"/>
          </p:nvPr>
        </p:nvSpPr>
        <p:spPr/>
        <p:txBody>
          <a:bodyPr/>
          <a:lstStyle/>
          <a:p>
            <a:fld id="{965241E7-FD17-4AA5-AE91-91E6EEA687B9}" type="datetimeFigureOut">
              <a:rPr lang="ru-RU" smtClean="0"/>
              <a:pPr/>
              <a:t>19.02.2012</a:t>
            </a:fld>
            <a:endParaRPr lang="ru-RU"/>
          </a:p>
        </p:txBody>
      </p:sp>
      <p:sp>
        <p:nvSpPr>
          <p:cNvPr id="3" name="図形 2"/>
          <p:cNvSpPr>
            <a:spLocks noGrp="1"/>
          </p:cNvSpPr>
          <p:nvPr>
            <p:ph type="ftr" sz="quarter" idx="11"/>
          </p:nvPr>
        </p:nvSpPr>
        <p:spPr/>
        <p:txBody>
          <a:bodyPr/>
          <a:lstStyle/>
          <a:p>
            <a:endParaRPr lang="ru-RU"/>
          </a:p>
        </p:txBody>
      </p:sp>
      <p:sp>
        <p:nvSpPr>
          <p:cNvPr id="4" name="図形 3"/>
          <p:cNvSpPr>
            <a:spLocks noGrp="1"/>
          </p:cNvSpPr>
          <p:nvPr>
            <p:ph type="sldNum" sz="quarter" idx="12"/>
          </p:nvPr>
        </p:nvSpPr>
        <p:spPr/>
        <p:txBody>
          <a:bodyPr/>
          <a:lstStyle/>
          <a:p>
            <a:fld id="{0BCEF978-7BE0-41A4-B76D-DAB53C5D76D8}" type="slidenum">
              <a:rPr lang="ru-RU" smtClean="0"/>
              <a:pPr/>
              <a:t>‹#›</a:t>
            </a:fld>
            <a:endParaRPr lang="ru-RU"/>
          </a:p>
        </p:txBody>
      </p:sp>
    </p:spTree>
  </p:cSld>
  <p:clrMapOvr>
    <a:masterClrMapping/>
  </p:clrMapOvr>
  <p:transition spd="med">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図形 1"/>
          <p:cNvSpPr>
            <a:spLocks noGrp="1"/>
          </p:cNvSpPr>
          <p:nvPr>
            <p:ph type="title"/>
          </p:nvPr>
        </p:nvSpPr>
        <p:spPr>
          <a:xfrm>
            <a:off x="457200" y="273050"/>
            <a:ext cx="3008313" cy="1162050"/>
          </a:xfrm>
        </p:spPr>
        <p:txBody>
          <a:bodyPr anchor="b"/>
          <a:lstStyle>
            <a:lvl1pPr algn="l">
              <a:defRPr sz="2000" b="1"/>
            </a:lvl1pPr>
          </a:lstStyle>
          <a:p>
            <a:r>
              <a:rPr kumimoji="1" lang="ru-RU" altLang="ja-JP" smtClean="0"/>
              <a:t>Образец заголовка</a:t>
            </a:r>
            <a:endParaRPr kumimoji="1" lang="ja-JP" altLang="en-US"/>
          </a:p>
        </p:txBody>
      </p:sp>
      <p:sp>
        <p:nvSpPr>
          <p:cNvPr id="3" name="図形 2"/>
          <p:cNvSpPr>
            <a:spLocks noGrp="1"/>
          </p:cNvSpPr>
          <p:nvPr>
            <p:ph idx="1"/>
          </p:nvPr>
        </p:nvSpPr>
        <p:spPr>
          <a:xfrm>
            <a:off x="3575050" y="1428737"/>
            <a:ext cx="5111750" cy="46974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ru-RU" altLang="ja-JP" smtClean="0"/>
              <a:t>Образец текста</a:t>
            </a:r>
          </a:p>
          <a:p>
            <a:pPr lvl="1"/>
            <a:r>
              <a:rPr kumimoji="1" lang="ru-RU" altLang="ja-JP" smtClean="0"/>
              <a:t>Второй уровень</a:t>
            </a:r>
          </a:p>
          <a:p>
            <a:pPr lvl="2"/>
            <a:r>
              <a:rPr kumimoji="1" lang="ru-RU" altLang="ja-JP" smtClean="0"/>
              <a:t>Третий уровень</a:t>
            </a:r>
          </a:p>
          <a:p>
            <a:pPr lvl="3"/>
            <a:r>
              <a:rPr kumimoji="1" lang="ru-RU" altLang="ja-JP" smtClean="0"/>
              <a:t>Четвертый уровень</a:t>
            </a:r>
          </a:p>
          <a:p>
            <a:pPr lvl="4"/>
            <a:r>
              <a:rPr kumimoji="1" lang="ru-RU" altLang="ja-JP" smtClean="0"/>
              <a:t>Пятый уровень</a:t>
            </a:r>
            <a:endParaRPr kumimoji="1" lang="ja-JP" altLang="en-US" dirty="0"/>
          </a:p>
        </p:txBody>
      </p:sp>
      <p:sp>
        <p:nvSpPr>
          <p:cNvPr id="4" name="図形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ru-RU" altLang="ja-JP" smtClean="0"/>
              <a:t>Образец текста</a:t>
            </a:r>
          </a:p>
          <a:p>
            <a:pPr lvl="1"/>
            <a:r>
              <a:rPr kumimoji="1" lang="ru-RU" altLang="ja-JP" smtClean="0"/>
              <a:t>Второй уровень</a:t>
            </a:r>
          </a:p>
          <a:p>
            <a:pPr lvl="2"/>
            <a:r>
              <a:rPr kumimoji="1" lang="ru-RU" altLang="ja-JP" smtClean="0"/>
              <a:t>Третий уровень</a:t>
            </a:r>
          </a:p>
          <a:p>
            <a:pPr lvl="3"/>
            <a:r>
              <a:rPr kumimoji="1" lang="ru-RU" altLang="ja-JP" smtClean="0"/>
              <a:t>Четвертый уровень</a:t>
            </a:r>
          </a:p>
          <a:p>
            <a:pPr lvl="4"/>
            <a:r>
              <a:rPr kumimoji="1" lang="ru-RU" altLang="ja-JP" smtClean="0"/>
              <a:t>Пятый уровень</a:t>
            </a:r>
            <a:endParaRPr lang="ja-JP"/>
          </a:p>
        </p:txBody>
      </p:sp>
      <p:sp>
        <p:nvSpPr>
          <p:cNvPr id="5" name="図形 4"/>
          <p:cNvSpPr>
            <a:spLocks noGrp="1"/>
          </p:cNvSpPr>
          <p:nvPr>
            <p:ph type="dt" sz="half" idx="10"/>
          </p:nvPr>
        </p:nvSpPr>
        <p:spPr/>
        <p:txBody>
          <a:bodyPr/>
          <a:lstStyle/>
          <a:p>
            <a:fld id="{965241E7-FD17-4AA5-AE91-91E6EEA687B9}" type="datetimeFigureOut">
              <a:rPr lang="ru-RU" smtClean="0"/>
              <a:pPr/>
              <a:t>19.02.2012</a:t>
            </a:fld>
            <a:endParaRPr lang="ru-RU"/>
          </a:p>
        </p:txBody>
      </p:sp>
      <p:sp>
        <p:nvSpPr>
          <p:cNvPr id="6" name="図形 5"/>
          <p:cNvSpPr>
            <a:spLocks noGrp="1"/>
          </p:cNvSpPr>
          <p:nvPr>
            <p:ph type="ftr" sz="quarter" idx="11"/>
          </p:nvPr>
        </p:nvSpPr>
        <p:spPr/>
        <p:txBody>
          <a:bodyPr/>
          <a:lstStyle/>
          <a:p>
            <a:endParaRPr lang="ru-RU"/>
          </a:p>
        </p:txBody>
      </p:sp>
      <p:sp>
        <p:nvSpPr>
          <p:cNvPr id="7" name="図形 6"/>
          <p:cNvSpPr>
            <a:spLocks noGrp="1"/>
          </p:cNvSpPr>
          <p:nvPr>
            <p:ph type="sldNum" sz="quarter" idx="12"/>
          </p:nvPr>
        </p:nvSpPr>
        <p:spPr/>
        <p:txBody>
          <a:bodyPr/>
          <a:lstStyle/>
          <a:p>
            <a:fld id="{0BCEF978-7BE0-41A4-B76D-DAB53C5D76D8}" type="slidenum">
              <a:rPr lang="ru-RU" smtClean="0"/>
              <a:pPr/>
              <a:t>‹#›</a:t>
            </a:fld>
            <a:endParaRPr lang="ru-RU"/>
          </a:p>
        </p:txBody>
      </p:sp>
    </p:spTree>
  </p:cSld>
  <p:clrMapOvr>
    <a:masterClrMapping/>
  </p:clrMapOvr>
  <p:transition spd="med">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図形 1"/>
          <p:cNvSpPr>
            <a:spLocks noGrp="1"/>
          </p:cNvSpPr>
          <p:nvPr>
            <p:ph type="title"/>
          </p:nvPr>
        </p:nvSpPr>
        <p:spPr>
          <a:xfrm>
            <a:off x="1792288" y="5014914"/>
            <a:ext cx="5486400" cy="414350"/>
          </a:xfrm>
        </p:spPr>
        <p:txBody>
          <a:bodyPr anchor="b"/>
          <a:lstStyle>
            <a:lvl1pPr algn="ctr">
              <a:defRPr sz="2000" b="1"/>
            </a:lvl1pPr>
          </a:lstStyle>
          <a:p>
            <a:r>
              <a:rPr kumimoji="1" lang="ru-RU" altLang="ja-JP" smtClean="0"/>
              <a:t>Образец заголовка</a:t>
            </a:r>
            <a:endParaRPr kumimoji="1" lang="ja-JP" altLang="en-US" dirty="0"/>
          </a:p>
        </p:txBody>
      </p:sp>
      <p:sp>
        <p:nvSpPr>
          <p:cNvPr id="3" name="正方形/長方形 2"/>
          <p:cNvSpPr>
            <a:spLocks noGrp="1"/>
          </p:cNvSpPr>
          <p:nvPr>
            <p:ph type="pic" idx="1"/>
          </p:nvPr>
        </p:nvSpPr>
        <p:spPr>
          <a:xfrm>
            <a:off x="1792288" y="742960"/>
            <a:ext cx="5486400" cy="4114800"/>
          </a:xfrm>
          <a:prstGeom prst="rect">
            <a:avLst/>
          </a:prstGeom>
          <a:noFill/>
          <a:ln w="50800" cap="sq">
            <a:solidFill>
              <a:schemeClr val="tx1"/>
            </a:solidFill>
            <a:miter lim="800000"/>
          </a:ln>
          <a:effectLst>
            <a:outerShdw blurRad="76200" dist="50800" dir="13500000" algn="tl" rotWithShape="0">
              <a:schemeClr val="bg1">
                <a:alpha val="80000"/>
              </a:scheme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ru-RU" altLang="ja-JP" smtClean="0"/>
              <a:t>Вставка рисунка</a:t>
            </a:r>
            <a:endParaRPr kumimoji="1" lang="ja-JP" altLang="en-US" dirty="0"/>
          </a:p>
        </p:txBody>
      </p:sp>
      <p:sp>
        <p:nvSpPr>
          <p:cNvPr id="4" name="図形 3"/>
          <p:cNvSpPr>
            <a:spLocks noGrp="1"/>
          </p:cNvSpPr>
          <p:nvPr>
            <p:ph type="body" sz="half" idx="2"/>
          </p:nvPr>
        </p:nvSpPr>
        <p:spPr>
          <a:xfrm>
            <a:off x="1792288" y="5481658"/>
            <a:ext cx="5486400" cy="804862"/>
          </a:xfrm>
        </p:spPr>
        <p:txBody>
          <a:bodyP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ru-RU" altLang="ja-JP" smtClean="0"/>
              <a:t>Образец текста</a:t>
            </a:r>
          </a:p>
          <a:p>
            <a:pPr lvl="1"/>
            <a:r>
              <a:rPr kumimoji="1" lang="ru-RU" altLang="ja-JP" smtClean="0"/>
              <a:t>Второй уровень</a:t>
            </a:r>
          </a:p>
          <a:p>
            <a:pPr lvl="2"/>
            <a:r>
              <a:rPr kumimoji="1" lang="ru-RU" altLang="ja-JP" smtClean="0"/>
              <a:t>Третий уровень</a:t>
            </a:r>
          </a:p>
          <a:p>
            <a:pPr lvl="3"/>
            <a:r>
              <a:rPr kumimoji="1" lang="ru-RU" altLang="ja-JP" smtClean="0"/>
              <a:t>Четвертый уровень</a:t>
            </a:r>
          </a:p>
          <a:p>
            <a:pPr lvl="4"/>
            <a:r>
              <a:rPr kumimoji="1" lang="ru-RU" altLang="ja-JP" smtClean="0"/>
              <a:t>Пятый уровень</a:t>
            </a:r>
            <a:endParaRPr lang="ja-JP" dirty="0"/>
          </a:p>
        </p:txBody>
      </p:sp>
      <p:sp>
        <p:nvSpPr>
          <p:cNvPr id="5" name="図形 4"/>
          <p:cNvSpPr>
            <a:spLocks noGrp="1"/>
          </p:cNvSpPr>
          <p:nvPr>
            <p:ph type="dt" sz="half" idx="10"/>
          </p:nvPr>
        </p:nvSpPr>
        <p:spPr/>
        <p:txBody>
          <a:bodyPr/>
          <a:lstStyle/>
          <a:p>
            <a:fld id="{965241E7-FD17-4AA5-AE91-91E6EEA687B9}" type="datetimeFigureOut">
              <a:rPr lang="ru-RU" smtClean="0"/>
              <a:pPr/>
              <a:t>19.02.2012</a:t>
            </a:fld>
            <a:endParaRPr lang="ru-RU"/>
          </a:p>
        </p:txBody>
      </p:sp>
      <p:sp>
        <p:nvSpPr>
          <p:cNvPr id="6" name="図形 5"/>
          <p:cNvSpPr>
            <a:spLocks noGrp="1"/>
          </p:cNvSpPr>
          <p:nvPr>
            <p:ph type="ftr" sz="quarter" idx="11"/>
          </p:nvPr>
        </p:nvSpPr>
        <p:spPr/>
        <p:txBody>
          <a:bodyPr/>
          <a:lstStyle/>
          <a:p>
            <a:endParaRPr lang="ru-RU"/>
          </a:p>
        </p:txBody>
      </p:sp>
      <p:sp>
        <p:nvSpPr>
          <p:cNvPr id="7" name="図形 6"/>
          <p:cNvSpPr>
            <a:spLocks noGrp="1"/>
          </p:cNvSpPr>
          <p:nvPr>
            <p:ph type="sldNum" sz="quarter" idx="12"/>
          </p:nvPr>
        </p:nvSpPr>
        <p:spPr/>
        <p:txBody>
          <a:bodyPr/>
          <a:lstStyle/>
          <a:p>
            <a:fld id="{0BCEF978-7BE0-41A4-B76D-DAB53C5D76D8}" type="slidenum">
              <a:rPr lang="ru-RU" smtClean="0"/>
              <a:pPr/>
              <a:t>‹#›</a:t>
            </a:fld>
            <a:endParaRPr lang="ru-RU"/>
          </a:p>
        </p:txBody>
      </p:sp>
    </p:spTree>
  </p:cSld>
  <p:clrMapOvr>
    <a:masterClrMapping/>
  </p:clrMapOvr>
  <p:transition spd="med">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8" name="正方形/長方形 17"/>
          <p:cNvSpPr>
            <a:spLocks noGrp="1"/>
          </p:cNvSpPr>
          <p:nvPr>
            <p:ph type="body" idx="1"/>
          </p:nvPr>
        </p:nvSpPr>
        <p:spPr>
          <a:xfrm>
            <a:off x="457200" y="1600200"/>
            <a:ext cx="8229600" cy="4525963"/>
          </a:xfrm>
          <a:prstGeom prst="rect">
            <a:avLst/>
          </a:prstGeom>
        </p:spPr>
        <p:txBody>
          <a:bodyPr vert="horz" rtlCol="0">
            <a:normAutofit/>
          </a:bodyPr>
          <a:lstStyle/>
          <a:p>
            <a:pPr lvl="0"/>
            <a:r>
              <a:rPr kumimoji="1" lang="ja-JP" altLang="en-US" dirty="0" smtClean="0"/>
              <a:t>マスタ テキストの書式設定</a:t>
            </a:r>
            <a:endParaRPr lang="ja-JP" dirty="0"/>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p>
          <a:p>
            <a:pPr lvl="5"/>
            <a:r>
              <a:rPr kumimoji="1" lang="ja-JP" altLang="en-US" dirty="0" smtClean="0"/>
              <a:t>第</a:t>
            </a:r>
            <a:r>
              <a:rPr kumimoji="1" lang="en-US" altLang="ja-JP" dirty="0" smtClean="0"/>
              <a:t>6</a:t>
            </a:r>
            <a:r>
              <a:rPr kumimoji="1" lang="ja-JP" altLang="en-US" dirty="0" smtClean="0"/>
              <a:t>レベル</a:t>
            </a:r>
          </a:p>
          <a:p>
            <a:pPr lvl="6"/>
            <a:r>
              <a:rPr kumimoji="1" lang="ja-JP" altLang="en-US" dirty="0" smtClean="0"/>
              <a:t>第</a:t>
            </a:r>
            <a:r>
              <a:rPr kumimoji="1" lang="en-US" altLang="ja-JP" dirty="0" smtClean="0"/>
              <a:t>7</a:t>
            </a:r>
            <a:r>
              <a:rPr kumimoji="1" lang="ja-JP" altLang="en-US" dirty="0" smtClean="0"/>
              <a:t>レベル</a:t>
            </a:r>
          </a:p>
          <a:p>
            <a:pPr lvl="7"/>
            <a:r>
              <a:rPr kumimoji="1" lang="ja-JP" altLang="en-US" dirty="0" smtClean="0"/>
              <a:t>第</a:t>
            </a:r>
            <a:r>
              <a:rPr kumimoji="1" lang="en-US" altLang="ja-JP" dirty="0" smtClean="0"/>
              <a:t>8</a:t>
            </a:r>
            <a:r>
              <a:rPr kumimoji="1" lang="ja-JP" altLang="en-US" dirty="0" smtClean="0"/>
              <a:t>レベル</a:t>
            </a:r>
          </a:p>
          <a:p>
            <a:pPr lvl="8"/>
            <a:r>
              <a:rPr kumimoji="1" lang="ja-JP" altLang="en-US" dirty="0" smtClean="0"/>
              <a:t>第</a:t>
            </a:r>
            <a:r>
              <a:rPr kumimoji="1" lang="en-US" altLang="ja-JP" dirty="0" smtClean="0"/>
              <a:t>9</a:t>
            </a:r>
            <a:r>
              <a:rPr kumimoji="1" lang="ja-JP" altLang="en-US" dirty="0" smtClean="0"/>
              <a:t>レベル</a:t>
            </a:r>
            <a:endParaRPr kumimoji="1" lang="ja-JP" altLang="en-US" dirty="0"/>
          </a:p>
        </p:txBody>
      </p:sp>
      <p:sp>
        <p:nvSpPr>
          <p:cNvPr id="29" name="正方形/長方形 28"/>
          <p:cNvSpPr>
            <a:spLocks noGrp="1"/>
          </p:cNvSpPr>
          <p:nvPr>
            <p:ph type="dt" sz="half" idx="2"/>
          </p:nvPr>
        </p:nvSpPr>
        <p:spPr>
          <a:xfrm>
            <a:off x="457200" y="6356350"/>
            <a:ext cx="2133600" cy="365125"/>
          </a:xfrm>
          <a:prstGeom prst="rect">
            <a:avLst/>
          </a:prstGeom>
        </p:spPr>
        <p:txBody>
          <a:bodyPr vert="horz" rtlCol="0" anchor="ctr"/>
          <a:lstStyle>
            <a:lvl1pPr algn="l">
              <a:defRPr sz="1200">
                <a:solidFill>
                  <a:schemeClr val="bg1"/>
                </a:solidFill>
              </a:defRPr>
            </a:lvl1pPr>
          </a:lstStyle>
          <a:p>
            <a:fld id="{965241E7-FD17-4AA5-AE91-91E6EEA687B9}" type="datetimeFigureOut">
              <a:rPr lang="ru-RU" smtClean="0"/>
              <a:pPr/>
              <a:t>19.02.2012</a:t>
            </a:fld>
            <a:endParaRPr lang="ru-RU"/>
          </a:p>
        </p:txBody>
      </p:sp>
      <p:sp>
        <p:nvSpPr>
          <p:cNvPr id="4" name="正方形/長方形 3"/>
          <p:cNvSpPr>
            <a:spLocks noGrp="1"/>
          </p:cNvSpPr>
          <p:nvPr>
            <p:ph type="ftr" sz="quarter" idx="3"/>
          </p:nvPr>
        </p:nvSpPr>
        <p:spPr>
          <a:xfrm>
            <a:off x="3124200" y="6356350"/>
            <a:ext cx="2895600" cy="365125"/>
          </a:xfrm>
          <a:prstGeom prst="rect">
            <a:avLst/>
          </a:prstGeom>
        </p:spPr>
        <p:txBody>
          <a:bodyPr vert="horz" rtlCol="0" anchor="ctr"/>
          <a:lstStyle>
            <a:lvl1pPr algn="ctr">
              <a:defRPr sz="1200">
                <a:solidFill>
                  <a:schemeClr val="tx1">
                    <a:tint val="75000"/>
                  </a:schemeClr>
                </a:solidFill>
              </a:defRPr>
            </a:lvl1pPr>
          </a:lstStyle>
          <a:p>
            <a:endParaRPr lang="ru-RU"/>
          </a:p>
        </p:txBody>
      </p:sp>
      <p:sp>
        <p:nvSpPr>
          <p:cNvPr id="10" name="正方形/長方形 9"/>
          <p:cNvSpPr>
            <a:spLocks noGrp="1"/>
          </p:cNvSpPr>
          <p:nvPr>
            <p:ph type="sldNum" sz="quarter" idx="4"/>
          </p:nvPr>
        </p:nvSpPr>
        <p:spPr>
          <a:xfrm>
            <a:off x="6553200" y="6356350"/>
            <a:ext cx="2133600" cy="365125"/>
          </a:xfrm>
          <a:prstGeom prst="rect">
            <a:avLst/>
          </a:prstGeom>
        </p:spPr>
        <p:txBody>
          <a:bodyPr vert="horz" rtlCol="0" anchor="ctr"/>
          <a:lstStyle>
            <a:lvl1pPr algn="r">
              <a:defRPr sz="1200">
                <a:solidFill>
                  <a:schemeClr val="bg1"/>
                </a:solidFill>
              </a:defRPr>
            </a:lvl1pPr>
          </a:lstStyle>
          <a:p>
            <a:fld id="{0BCEF978-7BE0-41A4-B76D-DAB53C5D76D8}" type="slidenum">
              <a:rPr lang="ru-RU" smtClean="0"/>
              <a:pPr/>
              <a:t>‹#›</a:t>
            </a:fld>
            <a:endParaRPr lang="ru-RU"/>
          </a:p>
        </p:txBody>
      </p:sp>
      <p:sp>
        <p:nvSpPr>
          <p:cNvPr id="22" name="正方形/長方形 21"/>
          <p:cNvSpPr>
            <a:spLocks noGrp="1"/>
          </p:cNvSpPr>
          <p:nvPr>
            <p:ph type="title"/>
          </p:nvPr>
        </p:nvSpPr>
        <p:spPr>
          <a:xfrm>
            <a:off x="457200" y="274638"/>
            <a:ext cx="8229600" cy="1143000"/>
          </a:xfrm>
          <a:prstGeom prst="rect">
            <a:avLst/>
          </a:prstGeom>
          <a:noFill/>
        </p:spPr>
        <p:txBody>
          <a:bodyPr vert="horz" rtlCol="0" anchor="ctr">
            <a:normAutofit/>
          </a:bodyPr>
          <a:lstStyle/>
          <a:p>
            <a:r>
              <a:rPr kumimoji="1" lang="ja-JP" altLang="en-US" dirty="0" smtClean="0"/>
              <a:t>マスタ タイトルの書式設定</a:t>
            </a:r>
            <a:endParaRPr kumimoji="1" lang="ja-JP" alt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spd="med">
    <p:wedge/>
  </p:transition>
  <p:txStyles>
    <p:titleStyle>
      <a:lvl1pPr algn="ctr" rtl="0" eaLnBrk="1" latinLnBrk="0" hangingPunct="1">
        <a:spcBef>
          <a:spcPct val="0"/>
        </a:spcBef>
        <a:buNone/>
        <a:defRPr kumimoji="1" sz="4400" baseline="0">
          <a:ln w="12700">
            <a:solidFill>
              <a:schemeClr val="tx1">
                <a:tint val="95000"/>
              </a:schemeClr>
            </a:solidFill>
          </a:ln>
          <a:gradFill>
            <a:gsLst>
              <a:gs pos="0">
                <a:schemeClr val="tx1">
                  <a:tint val="65000"/>
                </a:schemeClr>
              </a:gs>
              <a:gs pos="49900">
                <a:schemeClr val="tx1">
                  <a:tint val="95000"/>
                </a:schemeClr>
              </a:gs>
              <a:gs pos="50000">
                <a:schemeClr val="tx1"/>
              </a:gs>
              <a:gs pos="100000">
                <a:schemeClr val="tx1">
                  <a:tint val="95000"/>
                </a:schemeClr>
              </a:gs>
            </a:gsLst>
            <a:lin ang="5400000" scaled="1"/>
          </a:gradFill>
          <a:effectLst>
            <a:outerShdw blurRad="127000" algn="tl" rotWithShape="0">
              <a:schemeClr val="bg1">
                <a:alpha val="50000"/>
              </a:schemeClr>
            </a:outerShdw>
          </a:effectLst>
          <a:latin typeface="+mj-lt"/>
          <a:ea typeface="+mj-ea"/>
          <a:cs typeface="+mj-cs"/>
        </a:defRPr>
      </a:lvl1pPr>
    </p:titleStyle>
    <p:bodyStyle>
      <a:lvl1pPr marL="342900" indent="-342900" algn="l" rtl="0" eaLnBrk="1" latinLnBrk="0" hangingPunct="1">
        <a:spcBef>
          <a:spcPct val="20000"/>
        </a:spcBef>
        <a:buClr>
          <a:schemeClr val="tx1"/>
        </a:buClr>
        <a:buFont typeface="Wingdings"/>
        <a:buChar char="n"/>
        <a:defRPr kumimoji="1" sz="3200" baseline="0">
          <a:solidFill>
            <a:schemeClr val="tx2"/>
          </a:solidFill>
          <a:latin typeface="+mn-lt"/>
          <a:ea typeface="+mn-ea"/>
          <a:cs typeface="+mn-cs"/>
        </a:defRPr>
      </a:lvl1pPr>
      <a:lvl2pPr marL="742950" indent="-285750" algn="l" rtl="0" eaLnBrk="1" latinLnBrk="0" hangingPunct="1">
        <a:spcBef>
          <a:spcPct val="20000"/>
        </a:spcBef>
        <a:buClr>
          <a:schemeClr val="tx2">
            <a:shade val="75000"/>
          </a:schemeClr>
        </a:buClr>
        <a:buSzPct val="85000"/>
        <a:buFont typeface="Wingdings"/>
        <a:buChar char="n"/>
        <a:defRPr kumimoji="1" sz="2800" baseline="0">
          <a:solidFill>
            <a:schemeClr val="tx2"/>
          </a:solidFill>
          <a:latin typeface="+mn-lt"/>
          <a:ea typeface="+mn-ea"/>
          <a:cs typeface="+mn-cs"/>
        </a:defRPr>
      </a:lvl2pPr>
      <a:lvl3pPr marL="1143000" indent="-228600" algn="l" rtl="0" eaLnBrk="1" latinLnBrk="0" hangingPunct="1">
        <a:spcBef>
          <a:spcPct val="20000"/>
        </a:spcBef>
        <a:buClr>
          <a:schemeClr val="accent4">
            <a:shade val="50000"/>
          </a:schemeClr>
        </a:buClr>
        <a:buSzPct val="75000"/>
        <a:buFont typeface="Wingdings"/>
        <a:buChar char="n"/>
        <a:defRPr kumimoji="1" sz="2400" baseline="0">
          <a:solidFill>
            <a:schemeClr val="tx2"/>
          </a:solidFill>
          <a:latin typeface="+mn-lt"/>
          <a:ea typeface="+mn-ea"/>
          <a:cs typeface="+mn-cs"/>
        </a:defRPr>
      </a:lvl3pPr>
      <a:lvl4pPr marL="1600200" indent="-228600" algn="l" rtl="0" eaLnBrk="1" latinLnBrk="0" hangingPunct="1">
        <a:spcBef>
          <a:spcPct val="20000"/>
        </a:spcBef>
        <a:buClr>
          <a:schemeClr val="accent6">
            <a:shade val="50000"/>
          </a:schemeClr>
        </a:buClr>
        <a:buSzPct val="75000"/>
        <a:buFont typeface="Wingdings"/>
        <a:buChar char="n"/>
        <a:defRPr kumimoji="1" sz="2000" baseline="0">
          <a:solidFill>
            <a:schemeClr val="tx2"/>
          </a:solidFill>
          <a:latin typeface="+mn-lt"/>
          <a:ea typeface="+mn-ea"/>
          <a:cs typeface="+mn-cs"/>
        </a:defRPr>
      </a:lvl4pPr>
      <a:lvl5pPr marL="2057400" indent="-228600" algn="l" rtl="0" eaLnBrk="1" latinLnBrk="0" hangingPunct="1">
        <a:spcBef>
          <a:spcPct val="20000"/>
        </a:spcBef>
        <a:buClr>
          <a:schemeClr val="accent3">
            <a:shade val="50000"/>
          </a:schemeClr>
        </a:buClr>
        <a:buSzPct val="70000"/>
        <a:buFont typeface="Wingdings"/>
        <a:buChar char="n"/>
        <a:defRPr kumimoji="1" sz="2000" baseline="0">
          <a:solidFill>
            <a:schemeClr val="tx2"/>
          </a:solidFill>
          <a:latin typeface="+mn-lt"/>
          <a:ea typeface="+mn-ea"/>
          <a:cs typeface="+mn-cs"/>
        </a:defRPr>
      </a:lvl5pPr>
      <a:lvl6pPr marL="2514600" indent="-228600" algn="l" rtl="0" eaLnBrk="1" latinLnBrk="0" hangingPunct="1">
        <a:spcBef>
          <a:spcPct val="20000"/>
        </a:spcBef>
        <a:buClr>
          <a:schemeClr val="accent1">
            <a:shade val="50000"/>
          </a:schemeClr>
        </a:buClr>
        <a:buSzPct val="60000"/>
        <a:buFont typeface="Wingdings"/>
        <a:buChar char="n"/>
        <a:defRPr kumimoji="1" sz="2000">
          <a:solidFill>
            <a:schemeClr val="tx2"/>
          </a:solidFill>
          <a:latin typeface="+mn-lt"/>
          <a:ea typeface="+mn-ea"/>
          <a:cs typeface="+mn-cs"/>
        </a:defRPr>
      </a:lvl6pPr>
      <a:lvl7pPr marL="2971800" indent="-228600" algn="l" rtl="0" eaLnBrk="1" latinLnBrk="0" hangingPunct="1">
        <a:spcBef>
          <a:spcPct val="20000"/>
        </a:spcBef>
        <a:buClr>
          <a:schemeClr val="accent2">
            <a:shade val="50000"/>
          </a:schemeClr>
        </a:buClr>
        <a:buSzPct val="60000"/>
        <a:buFont typeface="Wingdings"/>
        <a:buChar char="n"/>
        <a:defRPr kumimoji="1" sz="2000">
          <a:solidFill>
            <a:schemeClr val="tx2"/>
          </a:solidFill>
          <a:latin typeface="+mn-lt"/>
          <a:ea typeface="+mn-ea"/>
          <a:cs typeface="+mn-cs"/>
        </a:defRPr>
      </a:lvl7pPr>
      <a:lvl8pPr marL="3429000" indent="-228600" algn="l" rtl="0" eaLnBrk="1" latinLnBrk="0" hangingPunct="1">
        <a:spcBef>
          <a:spcPct val="20000"/>
        </a:spcBef>
        <a:buClr>
          <a:schemeClr val="accent5">
            <a:shade val="50000"/>
          </a:schemeClr>
        </a:buClr>
        <a:buSzPct val="60000"/>
        <a:buFont typeface="Wingdings"/>
        <a:buChar char="n"/>
        <a:defRPr kumimoji="1" sz="2000">
          <a:solidFill>
            <a:schemeClr val="tx2"/>
          </a:solidFill>
          <a:latin typeface="+mn-lt"/>
          <a:ea typeface="+mn-ea"/>
          <a:cs typeface="+mn-cs"/>
        </a:defRPr>
      </a:lvl8pPr>
      <a:lvl9pPr marL="3886200" indent="-228600" algn="l" rtl="0" eaLnBrk="1" latinLnBrk="0" hangingPunct="1">
        <a:spcBef>
          <a:spcPct val="20000"/>
        </a:spcBef>
        <a:buClr>
          <a:schemeClr val="tx1"/>
        </a:buClr>
        <a:buSzPct val="50000"/>
        <a:buFont typeface="Wingdings"/>
        <a:buChar char="n"/>
        <a:defRPr kumimoji="1" sz="2000">
          <a:solidFill>
            <a:schemeClr val="tx2"/>
          </a:solidFill>
          <a:latin typeface="+mn-lt"/>
          <a:ea typeface="+mn-ea"/>
          <a:cs typeface="+mn-cs"/>
        </a:defRPr>
      </a:lvl9pPr>
    </p:bodyStyle>
    <p:otherStyle>
      <a:lvl1pPr marL="0" algn="l" rtl="0" eaLnBrk="1" hangingPunct="1">
        <a:defRPr kumimoji="1">
          <a:solidFill>
            <a:schemeClr val="tx1"/>
          </a:solidFill>
          <a:latin typeface="+mn-lt"/>
          <a:ea typeface="+mn-ea"/>
          <a:cs typeface="+mn-cs"/>
        </a:defRPr>
      </a:lvl1pPr>
      <a:lvl2pPr marL="457200" algn="l" rtl="0" eaLnBrk="1" hangingPunct="1">
        <a:defRPr kumimoji="1">
          <a:solidFill>
            <a:schemeClr val="tx1"/>
          </a:solidFill>
          <a:latin typeface="+mn-lt"/>
          <a:ea typeface="+mn-ea"/>
          <a:cs typeface="+mn-cs"/>
        </a:defRPr>
      </a:lvl2pPr>
      <a:lvl3pPr marL="914400" algn="l" rtl="0" eaLnBrk="1" hangingPunct="1">
        <a:defRPr kumimoji="1">
          <a:solidFill>
            <a:schemeClr val="tx1"/>
          </a:solidFill>
          <a:latin typeface="+mn-lt"/>
          <a:ea typeface="+mn-ea"/>
          <a:cs typeface="+mn-cs"/>
        </a:defRPr>
      </a:lvl3pPr>
      <a:lvl4pPr marL="1371600" algn="l" rtl="0" eaLnBrk="1" hangingPunct="1">
        <a:defRPr kumimoji="1">
          <a:solidFill>
            <a:schemeClr val="tx1"/>
          </a:solidFill>
          <a:latin typeface="+mn-lt"/>
          <a:ea typeface="+mn-ea"/>
          <a:cs typeface="+mn-cs"/>
        </a:defRPr>
      </a:lvl4pPr>
      <a:lvl5pPr marL="1828800" algn="l" rtl="0" eaLnBrk="1" hangingPunct="1">
        <a:defRPr kumimoji="1">
          <a:solidFill>
            <a:schemeClr val="tx1"/>
          </a:solidFill>
          <a:latin typeface="+mn-lt"/>
          <a:ea typeface="+mn-ea"/>
          <a:cs typeface="+mn-cs"/>
        </a:defRPr>
      </a:lvl5pPr>
      <a:lvl6pPr marL="2286000" algn="l" rtl="0" eaLnBrk="1" hangingPunct="1">
        <a:defRPr kumimoji="1">
          <a:solidFill>
            <a:schemeClr val="tx1"/>
          </a:solidFill>
          <a:latin typeface="+mn-lt"/>
          <a:ea typeface="+mn-ea"/>
          <a:cs typeface="+mn-cs"/>
        </a:defRPr>
      </a:lvl6pPr>
      <a:lvl7pPr marL="2743200" algn="l" rtl="0" eaLnBrk="1" hangingPunct="1">
        <a:defRPr kumimoji="1">
          <a:solidFill>
            <a:schemeClr val="tx1"/>
          </a:solidFill>
          <a:latin typeface="+mn-lt"/>
          <a:ea typeface="+mn-ea"/>
          <a:cs typeface="+mn-cs"/>
        </a:defRPr>
      </a:lvl7pPr>
      <a:lvl8pPr marL="3200400" algn="l" rtl="0" eaLnBrk="1" hangingPunct="1">
        <a:defRPr kumimoji="1">
          <a:solidFill>
            <a:schemeClr val="tx1"/>
          </a:solidFill>
          <a:latin typeface="+mn-lt"/>
          <a:ea typeface="+mn-ea"/>
          <a:cs typeface="+mn-cs"/>
        </a:defRPr>
      </a:lvl8pPr>
      <a:lvl9pPr marL="3657600" algn="l" rtl="0" eaLnBrk="1"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Pre-Columbian America</a:t>
            </a:r>
            <a:r>
              <a:rPr lang="ru-RU" b="1" i="1" dirty="0" smtClean="0"/>
              <a:t>.</a:t>
            </a:r>
            <a:endParaRPr lang="ru-RU" b="1" i="1" dirty="0"/>
          </a:p>
        </p:txBody>
      </p:sp>
      <p:sp>
        <p:nvSpPr>
          <p:cNvPr id="3" name="Подзаголовок 2"/>
          <p:cNvSpPr>
            <a:spLocks noGrp="1"/>
          </p:cNvSpPr>
          <p:nvPr>
            <p:ph type="subTitle" idx="1"/>
          </p:nvPr>
        </p:nvSpPr>
        <p:spPr/>
        <p:txBody>
          <a:bodyPr/>
          <a:lstStyle/>
          <a:p>
            <a:r>
              <a:rPr lang="en-US" b="1" i="1" dirty="0" smtClean="0">
                <a:effectLst>
                  <a:outerShdw blurRad="38100" dist="38100" dir="2700000" algn="tl">
                    <a:srgbClr val="000000">
                      <a:alpha val="43137"/>
                    </a:srgbClr>
                  </a:outerShdw>
                </a:effectLst>
              </a:rPr>
              <a:t>The art</a:t>
            </a:r>
            <a:r>
              <a:rPr lang="ru-RU" b="1" i="1" dirty="0" smtClean="0">
                <a:effectLst>
                  <a:outerShdw blurRad="38100" dist="38100" dir="2700000" algn="tl">
                    <a:srgbClr val="000000">
                      <a:alpha val="43137"/>
                    </a:srgbClr>
                  </a:outerShdw>
                </a:effectLst>
              </a:rPr>
              <a:t>.</a:t>
            </a:r>
            <a:endParaRPr lang="ru-RU" b="1" i="1" dirty="0">
              <a:effectLst>
                <a:outerShdw blurRad="38100" dist="38100" dir="2700000" algn="tl">
                  <a:srgbClr val="000000">
                    <a:alpha val="43137"/>
                  </a:srgbClr>
                </a:outerShdw>
              </a:effectLst>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60648"/>
            <a:ext cx="9144000" cy="2376264"/>
          </a:xfrm>
        </p:spPr>
        <p:txBody>
          <a:bodyPr>
            <a:normAutofit fontScale="70000" lnSpcReduction="20000"/>
          </a:bodyPr>
          <a:lstStyle/>
          <a:p>
            <a:pPr>
              <a:buNone/>
            </a:pPr>
            <a:r>
              <a:rPr lang="en-US" i="1" dirty="0" smtClean="0"/>
              <a:t>      W</a:t>
            </a:r>
            <a:r>
              <a:rPr lang="ru-RU" i="1" dirty="0" err="1" smtClean="0"/>
              <a:t>hen</a:t>
            </a:r>
            <a:r>
              <a:rPr lang="ru-RU" i="1" dirty="0" smtClean="0"/>
              <a:t> </a:t>
            </a:r>
            <a:r>
              <a:rPr lang="ru-RU" i="1" dirty="0" err="1" smtClean="0"/>
              <a:t>Spanish</a:t>
            </a:r>
            <a:r>
              <a:rPr lang="ru-RU" i="1" dirty="0" smtClean="0"/>
              <a:t> </a:t>
            </a:r>
            <a:r>
              <a:rPr lang="ru-RU" i="1" dirty="0" err="1" smtClean="0"/>
              <a:t>ships</a:t>
            </a:r>
            <a:r>
              <a:rPr lang="ru-RU" i="1" dirty="0" smtClean="0"/>
              <a:t> </a:t>
            </a:r>
            <a:r>
              <a:rPr lang="ru-RU" i="1" dirty="0" err="1" smtClean="0"/>
              <a:t>appeared</a:t>
            </a:r>
            <a:r>
              <a:rPr lang="ru-RU" i="1" dirty="0" smtClean="0"/>
              <a:t> </a:t>
            </a:r>
            <a:r>
              <a:rPr lang="ru-RU" i="1" dirty="0" err="1" smtClean="0"/>
              <a:t>off</a:t>
            </a:r>
            <a:r>
              <a:rPr lang="ru-RU" i="1" dirty="0" smtClean="0"/>
              <a:t> </a:t>
            </a:r>
            <a:r>
              <a:rPr lang="ru-RU" i="1" dirty="0" err="1" smtClean="0"/>
              <a:t>the</a:t>
            </a:r>
            <a:r>
              <a:rPr lang="ru-RU" i="1" dirty="0" smtClean="0"/>
              <a:t> </a:t>
            </a:r>
            <a:r>
              <a:rPr lang="ru-RU" i="1" dirty="0" err="1" smtClean="0"/>
              <a:t>coast</a:t>
            </a:r>
            <a:r>
              <a:rPr lang="ru-RU" i="1" dirty="0" smtClean="0"/>
              <a:t> </a:t>
            </a:r>
            <a:r>
              <a:rPr lang="ru-RU" i="1" dirty="0" err="1" smtClean="0"/>
              <a:t>of</a:t>
            </a:r>
            <a:r>
              <a:rPr lang="ru-RU" i="1" dirty="0" smtClean="0"/>
              <a:t> </a:t>
            </a:r>
            <a:r>
              <a:rPr lang="ru-RU" i="1" dirty="0" err="1" smtClean="0"/>
              <a:t>the</a:t>
            </a:r>
            <a:r>
              <a:rPr lang="ru-RU" i="1" dirty="0" smtClean="0"/>
              <a:t> </a:t>
            </a:r>
            <a:r>
              <a:rPr lang="ru-RU" i="1" dirty="0" err="1" smtClean="0"/>
              <a:t>New</a:t>
            </a:r>
            <a:r>
              <a:rPr lang="ru-RU" i="1" dirty="0" smtClean="0"/>
              <a:t> </a:t>
            </a:r>
            <a:r>
              <a:rPr lang="ru-RU" i="1" dirty="0" err="1" smtClean="0"/>
              <a:t>World</a:t>
            </a:r>
            <a:r>
              <a:rPr lang="ru-RU" i="1" dirty="0" smtClean="0"/>
              <a:t>, </a:t>
            </a:r>
            <a:r>
              <a:rPr lang="ru-RU" i="1" dirty="0" err="1" smtClean="0"/>
              <a:t>in</a:t>
            </a:r>
            <a:r>
              <a:rPr lang="ru-RU" i="1" dirty="0" smtClean="0"/>
              <a:t> </a:t>
            </a:r>
            <a:r>
              <a:rPr lang="ru-RU" i="1" dirty="0" err="1" smtClean="0"/>
              <a:t>this</a:t>
            </a:r>
            <a:r>
              <a:rPr lang="ru-RU" i="1" dirty="0" smtClean="0"/>
              <a:t> </a:t>
            </a:r>
            <a:r>
              <a:rPr lang="ru-RU" i="1" dirty="0" err="1" smtClean="0"/>
              <a:t>great</a:t>
            </a:r>
            <a:r>
              <a:rPr lang="en-US" i="1" dirty="0" smtClean="0"/>
              <a:t> </a:t>
            </a:r>
            <a:r>
              <a:rPr lang="ru-RU" i="1" dirty="0" err="1" smtClean="0"/>
              <a:t>continent</a:t>
            </a:r>
            <a:r>
              <a:rPr lang="en-US" i="1" dirty="0" smtClean="0"/>
              <a:t> </a:t>
            </a:r>
            <a:r>
              <a:rPr lang="ru-RU" i="1" dirty="0" err="1" smtClean="0"/>
              <a:t>lived</a:t>
            </a:r>
            <a:r>
              <a:rPr lang="ru-RU" i="1" dirty="0" smtClean="0"/>
              <a:t> </a:t>
            </a:r>
            <a:r>
              <a:rPr lang="ru-RU" i="1" dirty="0" err="1" smtClean="0"/>
              <a:t>many</a:t>
            </a:r>
            <a:r>
              <a:rPr lang="ru-RU" i="1" dirty="0" smtClean="0"/>
              <a:t> </a:t>
            </a:r>
            <a:r>
              <a:rPr lang="ru-RU" i="1" dirty="0" err="1" smtClean="0"/>
              <a:t>Indian</a:t>
            </a:r>
            <a:r>
              <a:rPr lang="ru-RU" i="1" dirty="0" smtClean="0"/>
              <a:t> </a:t>
            </a:r>
            <a:r>
              <a:rPr lang="ru-RU" i="1" dirty="0" err="1" smtClean="0"/>
              <a:t>tribes</a:t>
            </a:r>
            <a:r>
              <a:rPr lang="ru-RU" i="1" dirty="0" smtClean="0"/>
              <a:t> </a:t>
            </a:r>
            <a:r>
              <a:rPr lang="ru-RU" i="1" dirty="0" err="1" smtClean="0"/>
              <a:t>and</a:t>
            </a:r>
            <a:r>
              <a:rPr lang="ru-RU" i="1" dirty="0" smtClean="0"/>
              <a:t> </a:t>
            </a:r>
            <a:r>
              <a:rPr lang="ru-RU" i="1" dirty="0" err="1" smtClean="0"/>
              <a:t>nationalities</a:t>
            </a:r>
            <a:r>
              <a:rPr lang="en-US" i="1" dirty="0" smtClean="0"/>
              <a:t> </a:t>
            </a:r>
            <a:r>
              <a:rPr lang="ru-RU" i="1" dirty="0" smtClean="0"/>
              <a:t> </a:t>
            </a:r>
            <a:r>
              <a:rPr lang="ru-RU" i="1" dirty="0" err="1" smtClean="0"/>
              <a:t>with</a:t>
            </a:r>
            <a:r>
              <a:rPr lang="ru-RU" i="1" dirty="0" smtClean="0"/>
              <a:t> </a:t>
            </a:r>
            <a:r>
              <a:rPr lang="ru-RU" i="1" dirty="0" err="1" smtClean="0"/>
              <a:t>different</a:t>
            </a:r>
            <a:r>
              <a:rPr lang="ru-RU" i="1" dirty="0" smtClean="0"/>
              <a:t> </a:t>
            </a:r>
            <a:r>
              <a:rPr lang="ru-RU" i="1" dirty="0" err="1" smtClean="0"/>
              <a:t>levels</a:t>
            </a:r>
            <a:r>
              <a:rPr lang="ru-RU" i="1" dirty="0" smtClean="0"/>
              <a:t> </a:t>
            </a:r>
            <a:r>
              <a:rPr lang="ru-RU" i="1" dirty="0" err="1" smtClean="0"/>
              <a:t>of</a:t>
            </a:r>
            <a:r>
              <a:rPr lang="en-US" i="1" dirty="0" smtClean="0"/>
              <a:t> </a:t>
            </a:r>
            <a:r>
              <a:rPr lang="ru-RU" i="1" dirty="0" err="1" smtClean="0"/>
              <a:t>development</a:t>
            </a:r>
            <a:r>
              <a:rPr lang="ru-RU" i="1" dirty="0" smtClean="0"/>
              <a:t>.</a:t>
            </a:r>
            <a:r>
              <a:rPr lang="en-US" i="1" dirty="0" smtClean="0"/>
              <a:t>The</a:t>
            </a:r>
            <a:r>
              <a:rPr lang="ru-RU" i="1" dirty="0" smtClean="0"/>
              <a:t> </a:t>
            </a:r>
            <a:r>
              <a:rPr lang="ru-RU" i="1" dirty="0" err="1" smtClean="0"/>
              <a:t>small</a:t>
            </a:r>
            <a:r>
              <a:rPr lang="ru-RU" i="1" dirty="0" smtClean="0"/>
              <a:t> </a:t>
            </a:r>
            <a:r>
              <a:rPr lang="ru-RU" i="1" dirty="0" err="1" smtClean="0"/>
              <a:t>regions</a:t>
            </a:r>
            <a:r>
              <a:rPr lang="ru-RU" i="1" dirty="0" smtClean="0"/>
              <a:t> </a:t>
            </a:r>
            <a:r>
              <a:rPr lang="ru-RU" i="1" dirty="0" err="1" smtClean="0"/>
              <a:t>of</a:t>
            </a:r>
            <a:r>
              <a:rPr lang="ru-RU" i="1" dirty="0" smtClean="0"/>
              <a:t> </a:t>
            </a:r>
            <a:r>
              <a:rPr lang="ru-RU" i="1" dirty="0" err="1" smtClean="0"/>
              <a:t>the</a:t>
            </a:r>
            <a:r>
              <a:rPr lang="ru-RU" i="1" dirty="0" smtClean="0"/>
              <a:t> </a:t>
            </a:r>
            <a:r>
              <a:rPr lang="ru-RU" i="1" dirty="0" err="1" smtClean="0"/>
              <a:t>Western</a:t>
            </a:r>
            <a:r>
              <a:rPr lang="ru-RU" i="1" dirty="0" smtClean="0"/>
              <a:t> </a:t>
            </a:r>
            <a:r>
              <a:rPr lang="ru-RU" i="1" dirty="0" err="1" smtClean="0"/>
              <a:t>Hemisphere</a:t>
            </a:r>
            <a:r>
              <a:rPr lang="ru-RU" i="1" dirty="0" smtClean="0"/>
              <a:t> - </a:t>
            </a:r>
            <a:r>
              <a:rPr lang="ru-RU" i="1" dirty="0" err="1" smtClean="0"/>
              <a:t>in</a:t>
            </a:r>
            <a:r>
              <a:rPr lang="en-US" i="1" dirty="0" smtClean="0"/>
              <a:t> </a:t>
            </a:r>
            <a:r>
              <a:rPr lang="ru-RU" i="1" dirty="0" err="1" smtClean="0"/>
              <a:t>Mesoamerica</a:t>
            </a:r>
            <a:r>
              <a:rPr lang="ru-RU" i="1" dirty="0" smtClean="0"/>
              <a:t> </a:t>
            </a:r>
            <a:r>
              <a:rPr lang="en-US" i="1" dirty="0" smtClean="0"/>
              <a:t>  </a:t>
            </a:r>
            <a:r>
              <a:rPr lang="ru-RU" i="1" dirty="0" smtClean="0"/>
              <a:t>(</a:t>
            </a:r>
            <a:r>
              <a:rPr lang="ru-RU" i="1" dirty="0" err="1" smtClean="0"/>
              <a:t>Mexico</a:t>
            </a:r>
            <a:r>
              <a:rPr lang="ru-RU" i="1" dirty="0" smtClean="0"/>
              <a:t>, </a:t>
            </a:r>
            <a:r>
              <a:rPr lang="ru-RU" i="1" dirty="0" err="1" smtClean="0"/>
              <a:t>Guatemala</a:t>
            </a:r>
            <a:r>
              <a:rPr lang="ru-RU" i="1" dirty="0" smtClean="0"/>
              <a:t>, </a:t>
            </a:r>
            <a:r>
              <a:rPr lang="ru-RU" i="1" dirty="0" err="1" smtClean="0"/>
              <a:t>El</a:t>
            </a:r>
            <a:r>
              <a:rPr lang="ru-RU" i="1" dirty="0" smtClean="0"/>
              <a:t> </a:t>
            </a:r>
            <a:r>
              <a:rPr lang="ru-RU" i="1" dirty="0" err="1" smtClean="0"/>
              <a:t>Salvador</a:t>
            </a:r>
            <a:r>
              <a:rPr lang="ru-RU" i="1" dirty="0" smtClean="0"/>
              <a:t>, </a:t>
            </a:r>
            <a:r>
              <a:rPr lang="ru-RU" i="1" dirty="0" err="1" smtClean="0"/>
              <a:t>Honduras</a:t>
            </a:r>
            <a:r>
              <a:rPr lang="ru-RU" i="1" dirty="0" smtClean="0"/>
              <a:t>), </a:t>
            </a:r>
            <a:r>
              <a:rPr lang="ru-RU" i="1" dirty="0" err="1" smtClean="0"/>
              <a:t>and</a:t>
            </a:r>
            <a:r>
              <a:rPr lang="ru-RU" i="1" dirty="0" smtClean="0"/>
              <a:t> </a:t>
            </a:r>
            <a:r>
              <a:rPr lang="ru-RU" i="1" dirty="0" err="1" smtClean="0"/>
              <a:t>in</a:t>
            </a:r>
            <a:r>
              <a:rPr lang="en-US" i="1" dirty="0" smtClean="0"/>
              <a:t> </a:t>
            </a:r>
            <a:r>
              <a:rPr lang="ru-RU" i="1" dirty="0" err="1" smtClean="0"/>
              <a:t>the</a:t>
            </a:r>
            <a:r>
              <a:rPr lang="en-US" i="1" dirty="0" smtClean="0"/>
              <a:t> </a:t>
            </a:r>
            <a:r>
              <a:rPr lang="ru-RU" i="1" dirty="0" err="1" smtClean="0"/>
              <a:t>Andes</a:t>
            </a:r>
            <a:r>
              <a:rPr lang="ru-RU" i="1" dirty="0" smtClean="0"/>
              <a:t> (</a:t>
            </a:r>
            <a:r>
              <a:rPr lang="ru-RU" i="1" dirty="0" err="1" smtClean="0"/>
              <a:t>Bolivia</a:t>
            </a:r>
            <a:r>
              <a:rPr lang="ru-RU" i="1" dirty="0" smtClean="0"/>
              <a:t>, </a:t>
            </a:r>
            <a:r>
              <a:rPr lang="ru-RU" i="1" dirty="0" err="1" smtClean="0"/>
              <a:t>Peru</a:t>
            </a:r>
            <a:r>
              <a:rPr lang="ru-RU" i="1" dirty="0" smtClean="0"/>
              <a:t>) - </a:t>
            </a:r>
            <a:r>
              <a:rPr lang="ru-RU" i="1" dirty="0" err="1" smtClean="0"/>
              <a:t>Spaniards</a:t>
            </a:r>
            <a:r>
              <a:rPr lang="ru-RU" i="1" dirty="0" smtClean="0"/>
              <a:t> </a:t>
            </a:r>
            <a:r>
              <a:rPr lang="ru-RU" i="1" dirty="0" err="1" smtClean="0"/>
              <a:t>met</a:t>
            </a:r>
            <a:r>
              <a:rPr lang="en-US" i="1" dirty="0" smtClean="0"/>
              <a:t> </a:t>
            </a:r>
            <a:r>
              <a:rPr lang="ru-RU" i="1" dirty="0" err="1" smtClean="0"/>
              <a:t>with</a:t>
            </a:r>
            <a:r>
              <a:rPr lang="en-US" i="1" dirty="0" smtClean="0"/>
              <a:t> </a:t>
            </a:r>
            <a:r>
              <a:rPr lang="ru-RU" i="1" dirty="0" err="1" smtClean="0"/>
              <a:t>Indian</a:t>
            </a:r>
            <a:r>
              <a:rPr lang="ru-RU" i="1" dirty="0" smtClean="0"/>
              <a:t> </a:t>
            </a:r>
            <a:r>
              <a:rPr lang="ru-RU" i="1" dirty="0" err="1" smtClean="0"/>
              <a:t>civilization</a:t>
            </a:r>
            <a:r>
              <a:rPr lang="en-US" i="1" dirty="0" smtClean="0"/>
              <a:t> </a:t>
            </a:r>
            <a:r>
              <a:rPr lang="ru-RU" i="1" dirty="0" smtClean="0"/>
              <a:t> </a:t>
            </a:r>
            <a:r>
              <a:rPr lang="ru-RU" i="1" dirty="0" err="1" smtClean="0"/>
              <a:t>a</a:t>
            </a:r>
            <a:r>
              <a:rPr lang="ru-RU" i="1" dirty="0" smtClean="0"/>
              <a:t> </a:t>
            </a:r>
            <a:r>
              <a:rPr lang="ru-RU" i="1" dirty="0" err="1" smtClean="0"/>
              <a:t>high</a:t>
            </a:r>
            <a:r>
              <a:rPr lang="ru-RU" i="1" dirty="0" smtClean="0"/>
              <a:t> </a:t>
            </a:r>
            <a:r>
              <a:rPr lang="ru-RU" i="1" dirty="0" err="1" smtClean="0"/>
              <a:t>level</a:t>
            </a:r>
            <a:r>
              <a:rPr lang="ru-RU" i="1" dirty="0" smtClean="0"/>
              <a:t>. </a:t>
            </a:r>
            <a:br>
              <a:rPr lang="ru-RU" i="1" dirty="0" smtClean="0"/>
            </a:br>
            <a:r>
              <a:rPr lang="en-US" i="1" dirty="0" smtClean="0"/>
              <a:t>The Indians of Peru had no written language, and in Central America may already be 3000 years ago was established the local Indian writing. Maya, the Aztecs left the codes that contain</a:t>
            </a:r>
            <a:endParaRPr lang="ru-RU" i="1" dirty="0" smtClean="0"/>
          </a:p>
          <a:p>
            <a:pPr>
              <a:buNone/>
            </a:pPr>
            <a:endParaRPr lang="ru-RU" dirty="0"/>
          </a:p>
        </p:txBody>
      </p:sp>
      <p:pic>
        <p:nvPicPr>
          <p:cNvPr id="2050" name="Picture 2" descr="C:\Documents and Settings\user\Рабочий стол\_97.jpg"/>
          <p:cNvPicPr>
            <a:picLocks noChangeAspect="1" noChangeArrowheads="1"/>
          </p:cNvPicPr>
          <p:nvPr/>
        </p:nvPicPr>
        <p:blipFill>
          <a:blip r:embed="rId2" cstate="print"/>
          <a:srcRect/>
          <a:stretch>
            <a:fillRect/>
          </a:stretch>
        </p:blipFill>
        <p:spPr bwMode="auto">
          <a:xfrm>
            <a:off x="3203848" y="2363423"/>
            <a:ext cx="5832648" cy="4530023"/>
          </a:xfrm>
          <a:prstGeom prst="rect">
            <a:avLst/>
          </a:prstGeom>
          <a:ln>
            <a:noFill/>
          </a:ln>
          <a:effectLst>
            <a:softEdge rad="112500"/>
          </a:effectLst>
        </p:spPr>
      </p:pic>
      <p:sp>
        <p:nvSpPr>
          <p:cNvPr id="4" name="Прямоугольник 3"/>
          <p:cNvSpPr/>
          <p:nvPr/>
        </p:nvSpPr>
        <p:spPr>
          <a:xfrm>
            <a:off x="323528" y="2420888"/>
            <a:ext cx="3024336" cy="2800767"/>
          </a:xfrm>
          <a:prstGeom prst="rect">
            <a:avLst/>
          </a:prstGeom>
        </p:spPr>
        <p:txBody>
          <a:bodyPr wrap="square">
            <a:spAutoFit/>
          </a:bodyPr>
          <a:lstStyle/>
          <a:p>
            <a:r>
              <a:rPr lang="en-US" sz="2200" i="1" dirty="0" smtClean="0"/>
              <a:t>information of the Mexican state in pre-Columbian period. In the desert of </a:t>
            </a:r>
            <a:r>
              <a:rPr lang="en-US" sz="2200" i="1" dirty="0" err="1" smtClean="0"/>
              <a:t>Nazca</a:t>
            </a:r>
            <a:r>
              <a:rPr lang="en-US" sz="2200" i="1" dirty="0" smtClean="0"/>
              <a:t> (Peru) we found large images ( the 120-meter bird, 200-foot lizard, a monkey-giant).</a:t>
            </a:r>
            <a:endParaRPr lang="ru-RU" sz="2200" dirty="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548680"/>
            <a:ext cx="8229600" cy="2548880"/>
          </a:xfrm>
        </p:spPr>
        <p:txBody>
          <a:bodyPr>
            <a:normAutofit fontScale="92500"/>
          </a:bodyPr>
          <a:lstStyle/>
          <a:p>
            <a:pPr>
              <a:buNone/>
            </a:pPr>
            <a:r>
              <a:rPr lang="en-US" dirty="0" smtClean="0"/>
              <a:t>   </a:t>
            </a:r>
            <a:r>
              <a:rPr lang="en-US" i="1" dirty="0" smtClean="0">
                <a:latin typeface="Adobe Caslon Pro Bold" pitchFamily="18" charset="0"/>
              </a:rPr>
              <a:t>The Aztecs took over from the </a:t>
            </a:r>
            <a:r>
              <a:rPr lang="en-US" i="1" dirty="0" err="1" smtClean="0">
                <a:latin typeface="Adobe Caslon Pro Bold" pitchFamily="18" charset="0"/>
              </a:rPr>
              <a:t>Toltecs</a:t>
            </a:r>
            <a:r>
              <a:rPr lang="en-US" i="1" dirty="0" smtClean="0">
                <a:latin typeface="Adobe Caslon Pro Bold" pitchFamily="18" charset="0"/>
              </a:rPr>
              <a:t>, not only technique and art form, but also gods. So Quetzalcoatl, the god of vegetation and the return of spring, was the Aztec god of the priests, religious thought and art.</a:t>
            </a:r>
            <a:endParaRPr lang="ru-RU" i="1" dirty="0"/>
          </a:p>
        </p:txBody>
      </p:sp>
      <p:sp>
        <p:nvSpPr>
          <p:cNvPr id="4" name="Прямоугольник 3"/>
          <p:cNvSpPr/>
          <p:nvPr/>
        </p:nvSpPr>
        <p:spPr>
          <a:xfrm>
            <a:off x="1979712" y="3429000"/>
            <a:ext cx="3888432" cy="2308324"/>
          </a:xfrm>
          <a:prstGeom prst="rect">
            <a:avLst/>
          </a:prstGeom>
        </p:spPr>
        <p:txBody>
          <a:bodyPr wrap="square">
            <a:spAutoFit/>
          </a:bodyPr>
          <a:lstStyle/>
          <a:p>
            <a:r>
              <a:rPr lang="en-US" sz="2400" b="1" i="1" dirty="0" smtClean="0">
                <a:latin typeface="Adobe Caslon Pro Bold" pitchFamily="18" charset="0"/>
              </a:rPr>
              <a:t>Statue </a:t>
            </a:r>
            <a:r>
              <a:rPr lang="en-US" sz="2400" b="1" i="1" smtClean="0">
                <a:latin typeface="Adobe Caslon Pro Bold" pitchFamily="18" charset="0"/>
              </a:rPr>
              <a:t>of the </a:t>
            </a:r>
            <a:r>
              <a:rPr lang="en-US" sz="2400" b="1" i="1" dirty="0" smtClean="0">
                <a:latin typeface="Adobe Caslon Pro Bold" pitchFamily="18" charset="0"/>
              </a:rPr>
              <a:t>god Quetzalcoatl</a:t>
            </a:r>
          </a:p>
          <a:p>
            <a:r>
              <a:rPr lang="en-US" sz="2400" b="1" i="1" dirty="0" smtClean="0">
                <a:latin typeface="Adobe Caslon Pro Bold" pitchFamily="18" charset="0"/>
              </a:rPr>
              <a:t>art of the Aztecs,</a:t>
            </a:r>
          </a:p>
          <a:p>
            <a:r>
              <a:rPr lang="en-US" sz="2400" b="1" i="1" dirty="0" smtClean="0">
                <a:latin typeface="Adobe Caslon Pro Bold" pitchFamily="18" charset="0"/>
              </a:rPr>
              <a:t>the beginning of </a:t>
            </a:r>
            <a:r>
              <a:rPr lang="en-US" sz="2400" b="1" i="1" dirty="0" err="1" smtClean="0">
                <a:latin typeface="Adobe Caslon Pro Bold" pitchFamily="18" charset="0"/>
              </a:rPr>
              <a:t>of</a:t>
            </a:r>
            <a:r>
              <a:rPr lang="en-US" sz="2400" b="1" i="1" dirty="0" smtClean="0">
                <a:latin typeface="Adobe Caslon Pro Bold" pitchFamily="18" charset="0"/>
              </a:rPr>
              <a:t> the XVI century, red-grade porphyry, 44 cm (height),</a:t>
            </a:r>
          </a:p>
          <a:p>
            <a:r>
              <a:rPr lang="en-US" sz="2400" b="1" i="1" dirty="0" smtClean="0">
                <a:latin typeface="Adobe Caslon Pro Bold" pitchFamily="18" charset="0"/>
              </a:rPr>
              <a:t>Museum of Man, Paris</a:t>
            </a:r>
            <a:endParaRPr lang="ru-RU" sz="2400" i="1" dirty="0"/>
          </a:p>
        </p:txBody>
      </p:sp>
      <p:pic>
        <p:nvPicPr>
          <p:cNvPr id="6146" name="Picture 2" descr="C:\Documents and Settings\user\Рабочий стол\0155.gif"/>
          <p:cNvPicPr>
            <a:picLocks noChangeAspect="1" noChangeArrowheads="1"/>
          </p:cNvPicPr>
          <p:nvPr/>
        </p:nvPicPr>
        <p:blipFill>
          <a:blip r:embed="rId2" cstate="print"/>
          <a:srcRect/>
          <a:stretch>
            <a:fillRect/>
          </a:stretch>
        </p:blipFill>
        <p:spPr bwMode="auto">
          <a:xfrm>
            <a:off x="5796136" y="3068960"/>
            <a:ext cx="1944216" cy="3123707"/>
          </a:xfrm>
          <a:prstGeom prst="rect">
            <a:avLst/>
          </a:prstGeom>
          <a:noFill/>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nodeType="clickEffect">
                                  <p:stCondLst>
                                    <p:cond delay="0"/>
                                  </p:stCondLst>
                                  <p:childTnLst>
                                    <p:set>
                                      <p:cBhvr>
                                        <p:cTn id="11" dur="1" fill="hold">
                                          <p:stCondLst>
                                            <p:cond delay="0"/>
                                          </p:stCondLst>
                                        </p:cTn>
                                        <p:tgtEl>
                                          <p:spTgt spid="6146"/>
                                        </p:tgtEl>
                                        <p:attrNameLst>
                                          <p:attrName>style.visibility</p:attrName>
                                        </p:attrNameLst>
                                      </p:cBhvr>
                                      <p:to>
                                        <p:strVal val="visible"/>
                                      </p:to>
                                    </p:set>
                                    <p:anim calcmode="lin" valueType="num">
                                      <p:cBhvr additive="base">
                                        <p:cTn id="12" dur="5000" fill="hold"/>
                                        <p:tgtEl>
                                          <p:spTgt spid="6146"/>
                                        </p:tgtEl>
                                        <p:attrNameLst>
                                          <p:attrName>ppt_x</p:attrName>
                                        </p:attrNameLst>
                                      </p:cBhvr>
                                      <p:tavLst>
                                        <p:tav tm="0">
                                          <p:val>
                                            <p:strVal val="#ppt_x"/>
                                          </p:val>
                                        </p:tav>
                                        <p:tav tm="100000">
                                          <p:val>
                                            <p:strVal val="#ppt_x"/>
                                          </p:val>
                                        </p:tav>
                                      </p:tavLst>
                                    </p:anim>
                                    <p:anim calcmode="lin" valueType="num">
                                      <p:cBhvr additive="base">
                                        <p:cTn id="13" dur="50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20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20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20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20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4" grpId="0"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1412776"/>
            <a:ext cx="8229600" cy="4525963"/>
          </a:xfrm>
        </p:spPr>
        <p:txBody>
          <a:bodyPr/>
          <a:lstStyle/>
          <a:p>
            <a:pPr>
              <a:buNone/>
            </a:pPr>
            <a:r>
              <a:rPr lang="en-US" dirty="0" smtClean="0"/>
              <a:t>   </a:t>
            </a:r>
            <a:r>
              <a:rPr lang="en-US" dirty="0" smtClean="0">
                <a:latin typeface="Adobe Caslon Pro Bold" pitchFamily="18" charset="0"/>
              </a:rPr>
              <a:t>The presentation is made by V. </a:t>
            </a:r>
            <a:r>
              <a:rPr lang="en-US" dirty="0" err="1" smtClean="0">
                <a:latin typeface="Adobe Caslon Pro Bold" pitchFamily="18" charset="0"/>
              </a:rPr>
              <a:t>Harutyunyan</a:t>
            </a:r>
            <a:r>
              <a:rPr lang="en-US" dirty="0" smtClean="0">
                <a:latin typeface="Adobe Caslon Pro Bold" pitchFamily="18" charset="0"/>
              </a:rPr>
              <a:t>, A. </a:t>
            </a:r>
            <a:r>
              <a:rPr lang="en-US" dirty="0" err="1" smtClean="0">
                <a:latin typeface="Adobe Caslon Pro Bold" pitchFamily="18" charset="0"/>
              </a:rPr>
              <a:t>Labo</a:t>
            </a:r>
            <a:r>
              <a:rPr lang="en-US" dirty="0" smtClean="0">
                <a:latin typeface="Adobe Caslon Pro Bold" pitchFamily="18" charset="0"/>
              </a:rPr>
              <a:t>, D. Popov.</a:t>
            </a:r>
            <a:endParaRPr lang="ru-RU" dirty="0">
              <a:latin typeface="+mj-lt"/>
            </a:endParaRPr>
          </a:p>
        </p:txBody>
      </p:sp>
    </p:spTree>
  </p:cSld>
  <p:clrMapOvr>
    <a:masterClrMapping/>
  </p:clrMapOvr>
  <p:transition spd="med">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143000"/>
          </a:xfrm>
        </p:spPr>
        <p:txBody>
          <a:bodyPr>
            <a:normAutofit fontScale="90000"/>
          </a:bodyPr>
          <a:lstStyle/>
          <a:p>
            <a:r>
              <a:rPr lang="en-US" sz="3100" i="1" dirty="0" smtClean="0"/>
              <a:t>Artistic</a:t>
            </a:r>
            <a:r>
              <a:rPr lang="ru-RU" sz="3100" i="1" dirty="0" smtClean="0"/>
              <a:t> </a:t>
            </a:r>
            <a:r>
              <a:rPr lang="en-US" sz="2800" dirty="0" smtClean="0"/>
              <a:t>culture of the classical period</a:t>
            </a:r>
            <a:r>
              <a:rPr lang="ru-RU" sz="3100" i="1" dirty="0" smtClean="0"/>
              <a:t>.</a:t>
            </a:r>
            <a:r>
              <a:rPr lang="ru-RU" dirty="0" smtClean="0"/>
              <a:t/>
            </a:r>
            <a:br>
              <a:rPr lang="ru-RU" dirty="0" smtClean="0"/>
            </a:br>
            <a:endParaRPr lang="ru-RU" dirty="0"/>
          </a:p>
        </p:txBody>
      </p:sp>
      <p:sp>
        <p:nvSpPr>
          <p:cNvPr id="3" name="Содержимое 2"/>
          <p:cNvSpPr>
            <a:spLocks noGrp="1"/>
          </p:cNvSpPr>
          <p:nvPr>
            <p:ph idx="1"/>
          </p:nvPr>
        </p:nvSpPr>
        <p:spPr>
          <a:xfrm>
            <a:off x="0" y="620688"/>
            <a:ext cx="8229600" cy="3312368"/>
          </a:xfrm>
        </p:spPr>
        <p:txBody>
          <a:bodyPr>
            <a:normAutofit fontScale="85000" lnSpcReduction="20000"/>
          </a:bodyPr>
          <a:lstStyle/>
          <a:p>
            <a:pPr>
              <a:buNone/>
            </a:pPr>
            <a:r>
              <a:rPr lang="ru-RU" b="1" i="1" dirty="0" smtClean="0"/>
              <a:t> </a:t>
            </a:r>
            <a:r>
              <a:rPr lang="en-US" b="1" i="1" dirty="0" smtClean="0"/>
              <a:t>    </a:t>
            </a:r>
            <a:r>
              <a:rPr lang="en-US" b="1" i="1" dirty="0" smtClean="0">
                <a:latin typeface="Adobe Caslon Pro Bold" pitchFamily="18" charset="0"/>
              </a:rPr>
              <a:t>The most ancient civilization of pre-Columbian America was the </a:t>
            </a:r>
            <a:r>
              <a:rPr lang="en-US" b="1" i="1" dirty="0" err="1" smtClean="0">
                <a:latin typeface="Adobe Caslon Pro Bold" pitchFamily="18" charset="0"/>
              </a:rPr>
              <a:t>Olmec</a:t>
            </a:r>
            <a:r>
              <a:rPr lang="en-US" b="1" i="1" dirty="0" smtClean="0">
                <a:latin typeface="Adobe Caslon Pro Bold" pitchFamily="18" charset="0"/>
              </a:rPr>
              <a:t> culture, living on the Gulf Coast in the II-I millennium </a:t>
            </a:r>
            <a:r>
              <a:rPr lang="en-US" b="1" i="1" dirty="0" err="1" smtClean="0">
                <a:latin typeface="Adobe Caslon Pro Bold" pitchFamily="18" charset="0"/>
              </a:rPr>
              <a:t>BC.Olmec</a:t>
            </a:r>
            <a:r>
              <a:rPr lang="en-US" b="1" i="1" dirty="0" smtClean="0">
                <a:latin typeface="Adobe Caslon Pro Bold" pitchFamily="18" charset="0"/>
              </a:rPr>
              <a:t> had cult centers and stepped pyramids, stone sculpture, objects of applied art, hieroglyphic writing, ritual calendar</a:t>
            </a:r>
            <a:r>
              <a:rPr lang="ru-RU" b="1" i="1" dirty="0" smtClean="0"/>
              <a:t>. </a:t>
            </a:r>
            <a:r>
              <a:rPr lang="en-US" b="1" i="1" dirty="0" err="1" smtClean="0">
                <a:latin typeface="Adobe Caslon Pro Bold" pitchFamily="18" charset="0"/>
              </a:rPr>
              <a:t>Olmec</a:t>
            </a:r>
            <a:r>
              <a:rPr lang="en-US" b="1" i="1" dirty="0" smtClean="0">
                <a:latin typeface="Adobe Caslon Pro Bold" pitchFamily="18" charset="0"/>
              </a:rPr>
              <a:t> architecture remained badly, because as a building material there were used  soil and rubble, covered with a plaster.</a:t>
            </a:r>
            <a:endParaRPr lang="ru-RU" b="1" i="1" dirty="0"/>
          </a:p>
          <a:p>
            <a:pPr>
              <a:buNone/>
            </a:pPr>
            <a:r>
              <a:rPr lang="ru-RU" b="1" i="1" dirty="0" smtClean="0"/>
              <a:t>      </a:t>
            </a:r>
            <a:endParaRPr lang="ru-RU" b="1" i="1" dirty="0"/>
          </a:p>
          <a:p>
            <a:endParaRPr lang="ru-RU" dirty="0"/>
          </a:p>
        </p:txBody>
      </p:sp>
      <p:sp>
        <p:nvSpPr>
          <p:cNvPr id="4" name="Прямоугольник 3"/>
          <p:cNvSpPr/>
          <p:nvPr/>
        </p:nvSpPr>
        <p:spPr>
          <a:xfrm>
            <a:off x="395536" y="3284984"/>
            <a:ext cx="4464496" cy="3046988"/>
          </a:xfrm>
          <a:prstGeom prst="rect">
            <a:avLst/>
          </a:prstGeom>
        </p:spPr>
        <p:txBody>
          <a:bodyPr wrap="square">
            <a:spAutoFit/>
          </a:bodyPr>
          <a:lstStyle/>
          <a:p>
            <a:r>
              <a:rPr lang="en-US" sz="2400" b="1" i="1" dirty="0" smtClean="0">
                <a:latin typeface="Adobe Caslon Pro Bold" pitchFamily="18" charset="0"/>
              </a:rPr>
              <a:t>The sculpture of </a:t>
            </a:r>
            <a:r>
              <a:rPr lang="en-US" sz="2400" b="1" i="1" dirty="0" err="1" smtClean="0">
                <a:latin typeface="Adobe Caslon Pro Bold" pitchFamily="18" charset="0"/>
              </a:rPr>
              <a:t>Olmec</a:t>
            </a:r>
            <a:r>
              <a:rPr lang="en-US" sz="2400" b="1" i="1" dirty="0" smtClean="0">
                <a:latin typeface="Adobe Caslon Pro Bold" pitchFamily="18" charset="0"/>
              </a:rPr>
              <a:t>, presented by huge stone heads up to 3m, became famous </a:t>
            </a:r>
            <a:r>
              <a:rPr lang="ru-RU" sz="2400" b="1" i="1" dirty="0" smtClean="0"/>
              <a:t>. </a:t>
            </a:r>
            <a:r>
              <a:rPr lang="en-US" sz="2400" b="1" i="1" dirty="0" smtClean="0">
                <a:latin typeface="Adobe Caslon Pro Bold" pitchFamily="18" charset="0"/>
              </a:rPr>
              <a:t>Till our days it is not right known their destination</a:t>
            </a:r>
            <a:r>
              <a:rPr lang="ru-RU" sz="2400" b="1" i="1" dirty="0" smtClean="0"/>
              <a:t>, </a:t>
            </a:r>
            <a:r>
              <a:rPr lang="en-US" sz="2400" b="1" i="1" dirty="0" smtClean="0">
                <a:latin typeface="Adobe Caslon Pro Bold" pitchFamily="18" charset="0"/>
              </a:rPr>
              <a:t> but probably</a:t>
            </a:r>
            <a:r>
              <a:rPr lang="ru-RU" sz="2400" b="1" i="1" dirty="0" smtClean="0"/>
              <a:t> </a:t>
            </a:r>
            <a:r>
              <a:rPr lang="en-US" sz="2400" b="1" i="1" dirty="0" smtClean="0">
                <a:latin typeface="Adobe Caslon Pro Bold" pitchFamily="18" charset="0"/>
              </a:rPr>
              <a:t>they had cult character</a:t>
            </a:r>
            <a:r>
              <a:rPr lang="ru-RU" sz="2400" b="1" i="1" dirty="0" smtClean="0"/>
              <a:t>. </a:t>
            </a:r>
            <a:r>
              <a:rPr lang="en-US" sz="2400" b="1" i="1" dirty="0" smtClean="0">
                <a:latin typeface="Adobe Caslon Pro Bold" pitchFamily="18" charset="0"/>
              </a:rPr>
              <a:t>Today these giant heads</a:t>
            </a:r>
            <a:r>
              <a:rPr lang="ru-RU" sz="2400" b="1" i="1" dirty="0" smtClean="0"/>
              <a:t>, </a:t>
            </a:r>
            <a:r>
              <a:rPr lang="en-US" sz="2400" b="1" i="1" dirty="0" err="1" smtClean="0">
                <a:latin typeface="Adobe Caslon Pro Bold" pitchFamily="18" charset="0"/>
              </a:rPr>
              <a:t>finded</a:t>
            </a:r>
            <a:r>
              <a:rPr lang="en-US" sz="2400" b="1" i="1" dirty="0" smtClean="0">
                <a:latin typeface="Adobe Caslon Pro Bold" pitchFamily="18" charset="0"/>
              </a:rPr>
              <a:t> during researches</a:t>
            </a:r>
            <a:r>
              <a:rPr lang="ru-RU" sz="2400" b="1" i="1" dirty="0" smtClean="0"/>
              <a:t>, </a:t>
            </a:r>
            <a:r>
              <a:rPr lang="en-US" sz="2400" b="1" i="1" dirty="0" smtClean="0">
                <a:latin typeface="Adobe Caslon Pro Bold" pitchFamily="18" charset="0"/>
              </a:rPr>
              <a:t>impress people.</a:t>
            </a:r>
            <a:endParaRPr lang="ru-RU" sz="2400" dirty="0"/>
          </a:p>
        </p:txBody>
      </p:sp>
      <p:pic>
        <p:nvPicPr>
          <p:cNvPr id="3075" name="Picture 3" descr="C:\Documents and Settings\user\Рабочий стол\1273878794_i-1878.jpg"/>
          <p:cNvPicPr>
            <a:picLocks noChangeAspect="1" noChangeArrowheads="1"/>
          </p:cNvPicPr>
          <p:nvPr/>
        </p:nvPicPr>
        <p:blipFill>
          <a:blip r:embed="rId2" cstate="print"/>
          <a:srcRect/>
          <a:stretch>
            <a:fillRect/>
          </a:stretch>
        </p:blipFill>
        <p:spPr bwMode="auto">
          <a:xfrm>
            <a:off x="4788024" y="2911502"/>
            <a:ext cx="3715320" cy="3946497"/>
          </a:xfrm>
          <a:prstGeom prst="rect">
            <a:avLst/>
          </a:prstGeom>
          <a:ln>
            <a:noFill/>
          </a:ln>
          <a:effectLst>
            <a:softEdge rad="112500"/>
          </a:effectLst>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2000"/>
                                        <p:tgtEl>
                                          <p:spTgt spid="4">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075"/>
                                        </p:tgtEl>
                                        <p:attrNameLst>
                                          <p:attrName>style.visibility</p:attrName>
                                        </p:attrNameLst>
                                      </p:cBhvr>
                                      <p:to>
                                        <p:strVal val="visible"/>
                                      </p:to>
                                    </p:set>
                                    <p:animEffect transition="in" filter="wipe(down)">
                                      <p:cBhvr>
                                        <p:cTn id="25" dur="580">
                                          <p:stCondLst>
                                            <p:cond delay="0"/>
                                          </p:stCondLst>
                                        </p:cTn>
                                        <p:tgtEl>
                                          <p:spTgt spid="3075"/>
                                        </p:tgtEl>
                                      </p:cBhvr>
                                    </p:animEffect>
                                    <p:anim calcmode="lin" valueType="num">
                                      <p:cBhvr>
                                        <p:cTn id="26" dur="1822" tmFilter="0,0; 0.14,0.36; 0.43,0.73; 0.71,0.91; 1.0,1.0">
                                          <p:stCondLst>
                                            <p:cond delay="0"/>
                                          </p:stCondLst>
                                        </p:cTn>
                                        <p:tgtEl>
                                          <p:spTgt spid="3075"/>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075"/>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075"/>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075"/>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075"/>
                                        </p:tgtEl>
                                        <p:attrNameLst>
                                          <p:attrName>ppt_y</p:attrName>
                                        </p:attrNameLst>
                                      </p:cBhvr>
                                      <p:tavLst>
                                        <p:tav tm="0" fmla="#ppt_y-sin(pi*$)/81">
                                          <p:val>
                                            <p:fltVal val="0"/>
                                          </p:val>
                                        </p:tav>
                                        <p:tav tm="100000">
                                          <p:val>
                                            <p:fltVal val="1"/>
                                          </p:val>
                                        </p:tav>
                                      </p:tavLst>
                                    </p:anim>
                                    <p:animScale>
                                      <p:cBhvr>
                                        <p:cTn id="31" dur="26">
                                          <p:stCondLst>
                                            <p:cond delay="650"/>
                                          </p:stCondLst>
                                        </p:cTn>
                                        <p:tgtEl>
                                          <p:spTgt spid="3075"/>
                                        </p:tgtEl>
                                      </p:cBhvr>
                                      <p:to x="100000" y="60000"/>
                                    </p:animScale>
                                    <p:animScale>
                                      <p:cBhvr>
                                        <p:cTn id="32" dur="166" decel="50000">
                                          <p:stCondLst>
                                            <p:cond delay="676"/>
                                          </p:stCondLst>
                                        </p:cTn>
                                        <p:tgtEl>
                                          <p:spTgt spid="3075"/>
                                        </p:tgtEl>
                                      </p:cBhvr>
                                      <p:to x="100000" y="100000"/>
                                    </p:animScale>
                                    <p:animScale>
                                      <p:cBhvr>
                                        <p:cTn id="33" dur="26">
                                          <p:stCondLst>
                                            <p:cond delay="1312"/>
                                          </p:stCondLst>
                                        </p:cTn>
                                        <p:tgtEl>
                                          <p:spTgt spid="3075"/>
                                        </p:tgtEl>
                                      </p:cBhvr>
                                      <p:to x="100000" y="80000"/>
                                    </p:animScale>
                                    <p:animScale>
                                      <p:cBhvr>
                                        <p:cTn id="34" dur="166" decel="50000">
                                          <p:stCondLst>
                                            <p:cond delay="1338"/>
                                          </p:stCondLst>
                                        </p:cTn>
                                        <p:tgtEl>
                                          <p:spTgt spid="3075"/>
                                        </p:tgtEl>
                                      </p:cBhvr>
                                      <p:to x="100000" y="100000"/>
                                    </p:animScale>
                                    <p:animScale>
                                      <p:cBhvr>
                                        <p:cTn id="35" dur="26">
                                          <p:stCondLst>
                                            <p:cond delay="1642"/>
                                          </p:stCondLst>
                                        </p:cTn>
                                        <p:tgtEl>
                                          <p:spTgt spid="3075"/>
                                        </p:tgtEl>
                                      </p:cBhvr>
                                      <p:to x="100000" y="90000"/>
                                    </p:animScale>
                                    <p:animScale>
                                      <p:cBhvr>
                                        <p:cTn id="36" dur="166" decel="50000">
                                          <p:stCondLst>
                                            <p:cond delay="1668"/>
                                          </p:stCondLst>
                                        </p:cTn>
                                        <p:tgtEl>
                                          <p:spTgt spid="3075"/>
                                        </p:tgtEl>
                                      </p:cBhvr>
                                      <p:to x="100000" y="100000"/>
                                    </p:animScale>
                                    <p:animScale>
                                      <p:cBhvr>
                                        <p:cTn id="37" dur="26">
                                          <p:stCondLst>
                                            <p:cond delay="1808"/>
                                          </p:stCondLst>
                                        </p:cTn>
                                        <p:tgtEl>
                                          <p:spTgt spid="3075"/>
                                        </p:tgtEl>
                                      </p:cBhvr>
                                      <p:to x="100000" y="95000"/>
                                    </p:animScale>
                                    <p:animScale>
                                      <p:cBhvr>
                                        <p:cTn id="38" dur="166" decel="50000">
                                          <p:stCondLst>
                                            <p:cond delay="1834"/>
                                          </p:stCondLst>
                                        </p:cTn>
                                        <p:tgtEl>
                                          <p:spTgt spid="307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P spid="4"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2348880"/>
          </a:xfrm>
        </p:spPr>
        <p:txBody>
          <a:bodyPr>
            <a:normAutofit fontScale="85000" lnSpcReduction="10000"/>
          </a:bodyPr>
          <a:lstStyle/>
          <a:p>
            <a:pPr>
              <a:buNone/>
            </a:pPr>
            <a:r>
              <a:rPr lang="ru-RU" dirty="0" smtClean="0"/>
              <a:t>      </a:t>
            </a:r>
            <a:r>
              <a:rPr lang="en-US" i="1" dirty="0" smtClean="0">
                <a:latin typeface="Adobe Caslon Pro Bold" pitchFamily="18" charset="0"/>
              </a:rPr>
              <a:t>The most huge architectural </a:t>
            </a:r>
            <a:r>
              <a:rPr lang="en-US" i="1" dirty="0" err="1" smtClean="0">
                <a:latin typeface="Adobe Caslon Pro Bold" pitchFamily="18" charset="0"/>
              </a:rPr>
              <a:t>cunstruction-piramide</a:t>
            </a:r>
            <a:r>
              <a:rPr lang="en-US" i="1" dirty="0" smtClean="0">
                <a:latin typeface="Adobe Caslon Pro Bold" pitchFamily="18" charset="0"/>
              </a:rPr>
              <a:t> of The Sun </a:t>
            </a:r>
            <a:r>
              <a:rPr lang="ru-RU" i="1" dirty="0" smtClean="0"/>
              <a:t>(</a:t>
            </a:r>
            <a:r>
              <a:rPr lang="en-US" i="1" dirty="0" smtClean="0">
                <a:latin typeface="Adobe Caslon Pro Bold" pitchFamily="18" charset="0"/>
              </a:rPr>
              <a:t>Mexico</a:t>
            </a:r>
            <a:r>
              <a:rPr lang="ru-RU" i="1" dirty="0" smtClean="0"/>
              <a:t>) </a:t>
            </a:r>
            <a:r>
              <a:rPr lang="en-US" i="1" dirty="0" smtClean="0">
                <a:latin typeface="Adobe Caslon Pro Bold" pitchFamily="18" charset="0"/>
              </a:rPr>
              <a:t>has a </a:t>
            </a:r>
            <a:r>
              <a:rPr lang="en-US" i="1" dirty="0" err="1" smtClean="0">
                <a:latin typeface="Adobe Caslon Pro Bold" pitchFamily="18" charset="0"/>
              </a:rPr>
              <a:t>heigh</a:t>
            </a:r>
            <a:r>
              <a:rPr lang="en-US" i="1" dirty="0" smtClean="0">
                <a:latin typeface="Adobe Caslon Pro Bold" pitchFamily="18" charset="0"/>
              </a:rPr>
              <a:t> of</a:t>
            </a:r>
            <a:r>
              <a:rPr lang="ru-RU" i="1" dirty="0" smtClean="0"/>
              <a:t> 64,6 </a:t>
            </a:r>
            <a:r>
              <a:rPr lang="en-US" i="1" dirty="0" smtClean="0">
                <a:latin typeface="Adobe Caslon Pro Bold" pitchFamily="18" charset="0"/>
              </a:rPr>
              <a:t>m at the present time </a:t>
            </a:r>
            <a:r>
              <a:rPr lang="ru-RU" i="1" dirty="0" smtClean="0"/>
              <a:t>(</a:t>
            </a:r>
            <a:r>
              <a:rPr lang="en-US" i="1" dirty="0" smtClean="0">
                <a:latin typeface="Adobe Caslon Pro Bold" pitchFamily="18" charset="0"/>
              </a:rPr>
              <a:t>probably in the past it was </a:t>
            </a:r>
            <a:r>
              <a:rPr lang="en-US" i="1" dirty="0" err="1" smtClean="0">
                <a:latin typeface="Adobe Caslon Pro Bold" pitchFamily="18" charset="0"/>
              </a:rPr>
              <a:t>heigher</a:t>
            </a:r>
            <a:r>
              <a:rPr lang="ru-RU" i="1" dirty="0" smtClean="0"/>
              <a:t>). </a:t>
            </a:r>
            <a:r>
              <a:rPr lang="en-US" i="1" dirty="0" smtClean="0">
                <a:latin typeface="Adobe Caslon Pro Bold" pitchFamily="18" charset="0"/>
              </a:rPr>
              <a:t>The </a:t>
            </a:r>
            <a:r>
              <a:rPr lang="en-US" i="1" dirty="0" err="1" smtClean="0">
                <a:latin typeface="Adobe Caslon Pro Bold" pitchFamily="18" charset="0"/>
              </a:rPr>
              <a:t>piramide</a:t>
            </a:r>
            <a:r>
              <a:rPr lang="en-US" i="1" dirty="0" smtClean="0">
                <a:latin typeface="Adobe Caslon Pro Bold" pitchFamily="18" charset="0"/>
              </a:rPr>
              <a:t> of the Sun consists of four big truncated </a:t>
            </a:r>
            <a:r>
              <a:rPr lang="en-US" i="1" dirty="0" err="1" smtClean="0">
                <a:latin typeface="Adobe Caslon Pro Bold" pitchFamily="18" charset="0"/>
              </a:rPr>
              <a:t>piramides</a:t>
            </a:r>
            <a:r>
              <a:rPr lang="en-US" i="1" dirty="0" smtClean="0">
                <a:latin typeface="Adobe Caslon Pro Bold" pitchFamily="18" charset="0"/>
              </a:rPr>
              <a:t> substituted one on</a:t>
            </a:r>
            <a:r>
              <a:rPr lang="en-US" dirty="0" smtClean="0">
                <a:latin typeface="Adobe Caslon Pro Bold" pitchFamily="18" charset="0"/>
              </a:rPr>
              <a:t> </a:t>
            </a:r>
            <a:r>
              <a:rPr lang="en-US" i="1" dirty="0" smtClean="0">
                <a:latin typeface="Adobe Caslon Pro Bold" pitchFamily="18" charset="0"/>
              </a:rPr>
              <a:t>other</a:t>
            </a:r>
            <a:r>
              <a:rPr lang="ru-RU" i="1" dirty="0" smtClean="0"/>
              <a:t>. </a:t>
            </a:r>
            <a:r>
              <a:rPr lang="en-US" i="1" dirty="0" smtClean="0">
                <a:latin typeface="Adobe Caslon Pro Bold" pitchFamily="18" charset="0"/>
              </a:rPr>
              <a:t>There is a system of gradually tapering </a:t>
            </a:r>
            <a:r>
              <a:rPr lang="en-US" i="1" dirty="0" err="1" smtClean="0">
                <a:latin typeface="Adobe Caslon Pro Bold" pitchFamily="18" charset="0"/>
              </a:rPr>
              <a:t>rampantson</a:t>
            </a:r>
            <a:r>
              <a:rPr lang="en-US" i="1" dirty="0" smtClean="0">
                <a:latin typeface="Adobe Caslon Pro Bold" pitchFamily="18" charset="0"/>
              </a:rPr>
              <a:t> the one of </a:t>
            </a:r>
            <a:r>
              <a:rPr lang="en-US" i="1" dirty="0" err="1" smtClean="0">
                <a:latin typeface="Adobe Caslon Pro Bold" pitchFamily="18" charset="0"/>
              </a:rPr>
              <a:t>piramide’s</a:t>
            </a:r>
            <a:r>
              <a:rPr lang="en-US" i="1" dirty="0" smtClean="0">
                <a:latin typeface="Adobe Caslon Pro Bold" pitchFamily="18" charset="0"/>
              </a:rPr>
              <a:t> sides </a:t>
            </a:r>
            <a:r>
              <a:rPr lang="en-US" i="1" dirty="0" err="1" smtClean="0">
                <a:latin typeface="Adobe Caslon Pro Bold" pitchFamily="18" charset="0"/>
              </a:rPr>
              <a:t>wich</a:t>
            </a:r>
            <a:r>
              <a:rPr lang="en-US" i="1" dirty="0" smtClean="0">
                <a:latin typeface="Adobe Caslon Pro Bold" pitchFamily="18" charset="0"/>
              </a:rPr>
              <a:t> conduct it to the sanctuary of the church.</a:t>
            </a:r>
            <a:r>
              <a:rPr lang="ru-RU" i="1" dirty="0" smtClean="0"/>
              <a:t> </a:t>
            </a:r>
            <a:endParaRPr lang="ru-RU" i="1" dirty="0"/>
          </a:p>
        </p:txBody>
      </p:sp>
      <p:pic>
        <p:nvPicPr>
          <p:cNvPr id="2050" name="Picture 2" descr="C:\Documents and Settings\user\Рабочий стол\foto-001656.jpg"/>
          <p:cNvPicPr>
            <a:picLocks noChangeAspect="1" noChangeArrowheads="1"/>
          </p:cNvPicPr>
          <p:nvPr/>
        </p:nvPicPr>
        <p:blipFill>
          <a:blip r:embed="rId2" cstate="print"/>
          <a:srcRect/>
          <a:stretch>
            <a:fillRect/>
          </a:stretch>
        </p:blipFill>
        <p:spPr bwMode="auto">
          <a:xfrm>
            <a:off x="1187624" y="2060848"/>
            <a:ext cx="6624736" cy="4968553"/>
          </a:xfrm>
          <a:prstGeom prst="rect">
            <a:avLst/>
          </a:prstGeom>
          <a:ln>
            <a:noFill/>
          </a:ln>
          <a:effectLst>
            <a:softEdge rad="112500"/>
          </a:effectLst>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5"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 calcmode="lin" valueType="num">
                                      <p:cBhvr>
                                        <p:cTn id="12" dur="500" decel="50000" fill="hold">
                                          <p:stCondLst>
                                            <p:cond delay="0"/>
                                          </p:stCondLst>
                                        </p:cTn>
                                        <p:tgtEl>
                                          <p:spTgt spid="2050"/>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2050"/>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2050"/>
                                        </p:tgtEl>
                                        <p:attrNameLst>
                                          <p:attrName>ppt_w</p:attrName>
                                        </p:attrNameLst>
                                      </p:cBhvr>
                                      <p:tavLst>
                                        <p:tav tm="0">
                                          <p:val>
                                            <p:strVal val="#ppt_w*.05"/>
                                          </p:val>
                                        </p:tav>
                                        <p:tav tm="100000">
                                          <p:val>
                                            <p:strVal val="#ppt_w"/>
                                          </p:val>
                                        </p:tav>
                                      </p:tavLst>
                                    </p:anim>
                                    <p:anim calcmode="lin" valueType="num">
                                      <p:cBhvr>
                                        <p:cTn id="15" dur="1000" fill="hold"/>
                                        <p:tgtEl>
                                          <p:spTgt spid="2050"/>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2050"/>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2050"/>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2050"/>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94122"/>
          </a:xfrm>
        </p:spPr>
        <p:txBody>
          <a:bodyPr>
            <a:normAutofit fontScale="90000"/>
          </a:bodyPr>
          <a:lstStyle/>
          <a:p>
            <a:r>
              <a:rPr lang="en-US" dirty="0" smtClean="0"/>
              <a:t>Ancient America.</a:t>
            </a:r>
            <a:r>
              <a:rPr lang="ru-RU" dirty="0" smtClean="0"/>
              <a:t/>
            </a:r>
            <a:br>
              <a:rPr lang="ru-RU" dirty="0" smtClean="0"/>
            </a:br>
            <a:endParaRPr lang="ru-RU" dirty="0"/>
          </a:p>
        </p:txBody>
      </p:sp>
      <p:sp>
        <p:nvSpPr>
          <p:cNvPr id="3" name="Содержимое 2"/>
          <p:cNvSpPr>
            <a:spLocks noGrp="1"/>
          </p:cNvSpPr>
          <p:nvPr>
            <p:ph idx="1"/>
          </p:nvPr>
        </p:nvSpPr>
        <p:spPr>
          <a:xfrm>
            <a:off x="457200" y="908720"/>
            <a:ext cx="8579296" cy="5688632"/>
          </a:xfrm>
        </p:spPr>
        <p:txBody>
          <a:bodyPr>
            <a:normAutofit fontScale="92500"/>
          </a:bodyPr>
          <a:lstStyle/>
          <a:p>
            <a:pPr>
              <a:buNone/>
            </a:pPr>
            <a:r>
              <a:rPr lang="ru-RU" b="1" dirty="0" smtClean="0"/>
              <a:t>     </a:t>
            </a:r>
            <a:r>
              <a:rPr lang="en-US" b="1" i="1" dirty="0" smtClean="0">
                <a:latin typeface="Adobe Caslon Pro Bold" pitchFamily="18" charset="0"/>
              </a:rPr>
              <a:t>The history of Art Pre-Columbian America has more than 25 centuries. It was the result of mutual influence of  more or less developed cultures of different nations: the </a:t>
            </a:r>
            <a:r>
              <a:rPr lang="en-US" b="1" i="1" dirty="0" err="1" smtClean="0">
                <a:latin typeface="Adobe Caslon Pro Bold" pitchFamily="18" charset="0"/>
              </a:rPr>
              <a:t>Olmecs</a:t>
            </a:r>
            <a:r>
              <a:rPr lang="en-US" b="1" i="1" dirty="0" smtClean="0">
                <a:latin typeface="Adobe Caslon Pro Bold" pitchFamily="18" charset="0"/>
              </a:rPr>
              <a:t>, Mayas, </a:t>
            </a:r>
            <a:r>
              <a:rPr lang="en-US" b="1" i="1" dirty="0" err="1" smtClean="0">
                <a:latin typeface="Adobe Caslon Pro Bold" pitchFamily="18" charset="0"/>
              </a:rPr>
              <a:t>Toltecs</a:t>
            </a:r>
            <a:r>
              <a:rPr lang="en-US" b="1" i="1" dirty="0" smtClean="0">
                <a:latin typeface="Adobe Caslon Pro Bold" pitchFamily="18" charset="0"/>
              </a:rPr>
              <a:t>, Aztecs and Incas. Some of these cultures were in full bloom, such as the Aztec culture or the culture of the Inca Empire (modern Peru): Both of them were destroyed by the Spaniards in the XVI century. Other cultures have either disappeared or were in decline , such as the </a:t>
            </a:r>
            <a:r>
              <a:rPr lang="en-US" b="1" i="1" dirty="0" err="1" smtClean="0">
                <a:latin typeface="Adobe Caslon Pro Bold" pitchFamily="18" charset="0"/>
              </a:rPr>
              <a:t>Olmec</a:t>
            </a:r>
            <a:r>
              <a:rPr lang="en-US" b="1" i="1" dirty="0" smtClean="0">
                <a:latin typeface="Adobe Caslon Pro Bold" pitchFamily="18" charset="0"/>
              </a:rPr>
              <a:t> culture, who lived on the Gulf Coast, as well as Mayan and Toltec cultures that lived in the Yucatan peninsula in western Mexico.</a:t>
            </a:r>
            <a:endParaRPr lang="ru-RU" i="1" dirty="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1026" name="Picture 2" descr="C:\Documents and Settings\user\Рабочий стол\Mayan_5.gif"/>
          <p:cNvPicPr>
            <a:picLocks noChangeAspect="1" noChangeArrowheads="1"/>
          </p:cNvPicPr>
          <p:nvPr/>
        </p:nvPicPr>
        <p:blipFill>
          <a:blip r:embed="rId2" cstate="print"/>
          <a:srcRect/>
          <a:stretch>
            <a:fillRect/>
          </a:stretch>
        </p:blipFill>
        <p:spPr bwMode="auto">
          <a:xfrm>
            <a:off x="1" y="0"/>
            <a:ext cx="9144000" cy="6858000"/>
          </a:xfrm>
          <a:prstGeom prst="rect">
            <a:avLst/>
          </a:prstGeom>
          <a:noFill/>
        </p:spPr>
      </p:pic>
    </p:spTree>
  </p:cSld>
  <p:clrMapOvr>
    <a:masterClrMapping/>
  </p:clrMapOvr>
  <p:transition spd="med">
    <p:wedg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32656"/>
            <a:ext cx="8229600" cy="594320"/>
          </a:xfrm>
        </p:spPr>
        <p:txBody>
          <a:bodyPr>
            <a:normAutofit fontScale="90000"/>
          </a:bodyPr>
          <a:lstStyle/>
          <a:p>
            <a:r>
              <a:rPr lang="en-US" dirty="0" smtClean="0"/>
              <a:t>Mayan pyramids.</a:t>
            </a:r>
            <a:endParaRPr lang="ru-RU" dirty="0"/>
          </a:p>
        </p:txBody>
      </p:sp>
      <p:sp>
        <p:nvSpPr>
          <p:cNvPr id="3" name="Содержимое 2"/>
          <p:cNvSpPr>
            <a:spLocks noGrp="1"/>
          </p:cNvSpPr>
          <p:nvPr>
            <p:ph idx="1"/>
          </p:nvPr>
        </p:nvSpPr>
        <p:spPr>
          <a:xfrm>
            <a:off x="179512" y="908720"/>
            <a:ext cx="8640960" cy="5760640"/>
          </a:xfrm>
        </p:spPr>
        <p:txBody>
          <a:bodyPr>
            <a:normAutofit fontScale="92500"/>
          </a:bodyPr>
          <a:lstStyle/>
          <a:p>
            <a:pPr>
              <a:buNone/>
            </a:pPr>
            <a:r>
              <a:rPr lang="ru-RU" dirty="0" smtClean="0"/>
              <a:t/>
            </a:r>
            <a:br>
              <a:rPr lang="ru-RU" dirty="0" smtClean="0"/>
            </a:br>
            <a:r>
              <a:rPr lang="en-US" i="1" dirty="0" smtClean="0">
                <a:effectLst>
                  <a:outerShdw blurRad="38100" dist="38100" dir="2700000" algn="tl">
                    <a:srgbClr val="000000">
                      <a:alpha val="43137"/>
                    </a:srgbClr>
                  </a:outerShdw>
                </a:effectLst>
                <a:latin typeface="Adobe Caslon Pro Bold" pitchFamily="18" charset="0"/>
              </a:rPr>
              <a:t>The</a:t>
            </a:r>
            <a:r>
              <a:rPr lang="en-US" dirty="0" smtClean="0">
                <a:latin typeface="Adobe Caslon Pro Bold" pitchFamily="18" charset="0"/>
              </a:rPr>
              <a:t> </a:t>
            </a:r>
            <a:r>
              <a:rPr lang="en-US" i="1" dirty="0" smtClean="0">
                <a:effectLst>
                  <a:outerShdw blurRad="38100" dist="38100" dir="2700000" algn="tl">
                    <a:srgbClr val="000000">
                      <a:alpha val="43137"/>
                    </a:srgbClr>
                  </a:outerShdw>
                </a:effectLst>
                <a:latin typeface="Adobe Caslon Pro Bold" pitchFamily="18" charset="0"/>
              </a:rPr>
              <a:t>Mayan culture is </a:t>
            </a:r>
            <a:r>
              <a:rPr lang="en-US" i="1" dirty="0" err="1" smtClean="0">
                <a:effectLst>
                  <a:outerShdw blurRad="38100" dist="38100" dir="2700000" algn="tl">
                    <a:srgbClr val="000000">
                      <a:alpha val="43137"/>
                    </a:srgbClr>
                  </a:outerShdw>
                </a:effectLst>
                <a:latin typeface="Adobe Caslon Pro Bold" pitchFamily="18" charset="0"/>
              </a:rPr>
              <a:t>construcded</a:t>
            </a:r>
            <a:r>
              <a:rPr lang="ru-RU" i="1" dirty="0" smtClean="0">
                <a:effectLst>
                  <a:outerShdw blurRad="38100" dist="38100" dir="2700000" algn="tl">
                    <a:srgbClr val="000000">
                      <a:alpha val="43137"/>
                    </a:srgbClr>
                  </a:outerShdw>
                </a:effectLst>
              </a:rPr>
              <a:t> </a:t>
            </a:r>
            <a:r>
              <a:rPr lang="en-US" i="1" dirty="0" smtClean="0">
                <a:effectLst>
                  <a:outerShdw blurRad="38100" dist="38100" dir="2700000" algn="tl">
                    <a:srgbClr val="000000">
                      <a:alpha val="43137"/>
                    </a:srgbClr>
                  </a:outerShdw>
                </a:effectLst>
                <a:latin typeface="Adobe Caslon Pro Bold" pitchFamily="18" charset="0"/>
              </a:rPr>
              <a:t> with the </a:t>
            </a:r>
            <a:r>
              <a:rPr lang="en-US" i="1" dirty="0" err="1" smtClean="0">
                <a:effectLst>
                  <a:outerShdw blurRad="38100" dist="38100" dir="2700000" algn="tl">
                    <a:srgbClr val="000000">
                      <a:alpha val="43137"/>
                    </a:srgbClr>
                  </a:outerShdw>
                </a:effectLst>
                <a:latin typeface="Adobe Caslon Pro Bold" pitchFamily="18" charset="0"/>
              </a:rPr>
              <a:t>knoweldge</a:t>
            </a:r>
            <a:r>
              <a:rPr lang="en-US" i="1" dirty="0" smtClean="0">
                <a:effectLst>
                  <a:outerShdw blurRad="38100" dist="38100" dir="2700000" algn="tl">
                    <a:srgbClr val="000000">
                      <a:alpha val="43137"/>
                    </a:srgbClr>
                  </a:outerShdw>
                </a:effectLst>
                <a:latin typeface="Adobe Caslon Pro Bold" pitchFamily="18" charset="0"/>
              </a:rPr>
              <a:t>  of the laws of  the changing of the year’s seasons and the movement of the planets</a:t>
            </a:r>
            <a:r>
              <a:rPr lang="ru-RU" i="1" dirty="0" smtClean="0">
                <a:effectLst>
                  <a:outerShdw blurRad="38100" dist="38100" dir="2700000" algn="tl">
                    <a:srgbClr val="000000">
                      <a:alpha val="43137"/>
                    </a:srgbClr>
                  </a:outerShdw>
                </a:effectLst>
              </a:rPr>
              <a:t>. </a:t>
            </a:r>
            <a:r>
              <a:rPr lang="en-US" i="1" dirty="0" smtClean="0">
                <a:effectLst>
                  <a:outerShdw blurRad="38100" dist="38100" dir="2700000" algn="tl">
                    <a:srgbClr val="000000">
                      <a:alpha val="43137"/>
                    </a:srgbClr>
                  </a:outerShdw>
                </a:effectLst>
                <a:latin typeface="Adobe Caslon Pro Bold" pitchFamily="18" charset="0"/>
              </a:rPr>
              <a:t>T</a:t>
            </a:r>
            <a:r>
              <a:rPr lang="en-US" i="1" dirty="0" smtClean="0">
                <a:effectLst>
                  <a:outerShdw blurRad="38100" dist="38100" dir="2700000" algn="tl">
                    <a:srgbClr val="000000">
                      <a:alpha val="43137"/>
                    </a:srgbClr>
                  </a:outerShdw>
                </a:effectLst>
                <a:latin typeface="Adobe Caslon Pro Bold" pitchFamily="18" charset="0"/>
              </a:rPr>
              <a:t>he </a:t>
            </a:r>
            <a:r>
              <a:rPr lang="en-US" i="1" dirty="0" smtClean="0">
                <a:effectLst>
                  <a:outerShdw blurRad="38100" dist="38100" dir="2700000" algn="tl">
                    <a:srgbClr val="000000">
                      <a:alpha val="43137"/>
                    </a:srgbClr>
                  </a:outerShdw>
                </a:effectLst>
                <a:latin typeface="Adobe Caslon Pro Bold" pitchFamily="18" charset="0"/>
              </a:rPr>
              <a:t>Maya were </a:t>
            </a:r>
            <a:r>
              <a:rPr lang="en-US" i="1" dirty="0" smtClean="0">
                <a:effectLst>
                  <a:outerShdw blurRad="38100" dist="38100" dir="2700000" algn="tl">
                    <a:srgbClr val="000000">
                      <a:alpha val="43137"/>
                    </a:srgbClr>
                  </a:outerShdw>
                </a:effectLst>
                <a:latin typeface="Adobe Caslon Pro Bold" pitchFamily="18" charset="0"/>
              </a:rPr>
              <a:t>the </a:t>
            </a:r>
            <a:r>
              <a:rPr lang="en-US" i="1" dirty="0" smtClean="0">
                <a:effectLst>
                  <a:outerShdw blurRad="38100" dist="38100" dir="2700000" algn="tl">
                    <a:srgbClr val="000000">
                      <a:alpha val="43137"/>
                    </a:srgbClr>
                  </a:outerShdw>
                </a:effectLst>
                <a:latin typeface="Adobe Caslon Pro Bold" pitchFamily="18" charset="0"/>
              </a:rPr>
              <a:t>most skilled architects and masons. They have mastered the two basic techniques of building art: building codes that allowed you to create ceilings are very large area, and the use of cement, which allowed to erect a strong wall, even in medium-sized stones.</a:t>
            </a:r>
            <a:r>
              <a:rPr lang="ru-RU" i="1" dirty="0" smtClean="0">
                <a:effectLst>
                  <a:outerShdw blurRad="38100" dist="38100" dir="2700000" algn="tl">
                    <a:srgbClr val="000000">
                      <a:alpha val="43137"/>
                    </a:srgbClr>
                  </a:outerShdw>
                </a:effectLst>
              </a:rPr>
              <a:t> </a:t>
            </a:r>
            <a:r>
              <a:rPr lang="en-US" i="1" dirty="0" smtClean="0">
                <a:effectLst>
                  <a:outerShdw blurRad="38100" dist="38100" dir="2700000" algn="tl">
                    <a:srgbClr val="000000">
                      <a:alpha val="43137"/>
                    </a:srgbClr>
                  </a:outerShdw>
                </a:effectLst>
                <a:latin typeface="Adobe Caslon Pro Bold" pitchFamily="18" charset="0"/>
              </a:rPr>
              <a:t>Starting from the IX century, the Maya have overcome the dominance of the </a:t>
            </a:r>
            <a:r>
              <a:rPr lang="en-US" i="1" dirty="0" err="1" smtClean="0">
                <a:effectLst>
                  <a:outerShdw blurRad="38100" dist="38100" dir="2700000" algn="tl">
                    <a:srgbClr val="000000">
                      <a:alpha val="43137"/>
                    </a:srgbClr>
                  </a:outerShdw>
                </a:effectLst>
                <a:latin typeface="Adobe Caslon Pro Bold" pitchFamily="18" charset="0"/>
              </a:rPr>
              <a:t>Toltecs</a:t>
            </a:r>
            <a:r>
              <a:rPr lang="en-US" i="1" dirty="0" smtClean="0">
                <a:effectLst>
                  <a:outerShdw blurRad="38100" dist="38100" dir="2700000" algn="tl">
                    <a:srgbClr val="000000">
                      <a:alpha val="43137"/>
                    </a:srgbClr>
                  </a:outerShdw>
                </a:effectLst>
                <a:latin typeface="Adobe Caslon Pro Bold" pitchFamily="18" charset="0"/>
              </a:rPr>
              <a:t>, but continued to build large structures like the temple-pyramids of </a:t>
            </a:r>
            <a:r>
              <a:rPr lang="en-US" i="1" dirty="0" err="1" smtClean="0">
                <a:effectLst>
                  <a:outerShdw blurRad="38100" dist="38100" dir="2700000" algn="tl">
                    <a:srgbClr val="000000">
                      <a:alpha val="43137"/>
                    </a:srgbClr>
                  </a:outerShdw>
                </a:effectLst>
                <a:latin typeface="Adobe Caslon Pro Bold" pitchFamily="18" charset="0"/>
              </a:rPr>
              <a:t>Chichen</a:t>
            </a:r>
            <a:r>
              <a:rPr lang="en-US" i="1" dirty="0" smtClean="0">
                <a:effectLst>
                  <a:outerShdw blurRad="38100" dist="38100" dir="2700000" algn="tl">
                    <a:srgbClr val="000000">
                      <a:alpha val="43137"/>
                    </a:srgbClr>
                  </a:outerShdw>
                </a:effectLst>
                <a:latin typeface="Adobe Caslon Pro Bold" pitchFamily="18" charset="0"/>
              </a:rPr>
              <a:t> Itza.</a:t>
            </a:r>
            <a:endParaRPr lang="ru-RU" i="1" dirty="0">
              <a:effectLst>
                <a:outerShdw blurRad="38100" dist="38100" dir="2700000" algn="tl">
                  <a:srgbClr val="000000">
                    <a:alpha val="43137"/>
                  </a:srgbClr>
                </a:outerShdw>
              </a:effectLst>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user\Рабочий стол\Chichen-Itza_El_Castillo.jpg"/>
          <p:cNvPicPr>
            <a:picLocks noGrp="1" noChangeAspect="1" noChangeArrowheads="1"/>
          </p:cNvPicPr>
          <p:nvPr>
            <p:ph idx="1"/>
          </p:nvPr>
        </p:nvPicPr>
        <p:blipFill>
          <a:blip r:embed="rId2" cstate="print"/>
          <a:srcRect/>
          <a:stretch>
            <a:fillRect/>
          </a:stretch>
        </p:blipFill>
        <p:spPr bwMode="auto">
          <a:xfrm>
            <a:off x="0" y="0"/>
            <a:ext cx="9183356" cy="6887517"/>
          </a:xfrm>
          <a:prstGeom prst="rect">
            <a:avLst/>
          </a:prstGeom>
          <a:noFill/>
        </p:spPr>
      </p:pic>
      <p:sp>
        <p:nvSpPr>
          <p:cNvPr id="5" name="Прямоугольник 4"/>
          <p:cNvSpPr/>
          <p:nvPr/>
        </p:nvSpPr>
        <p:spPr>
          <a:xfrm>
            <a:off x="1979712" y="5805264"/>
            <a:ext cx="4572000" cy="923330"/>
          </a:xfrm>
          <a:prstGeom prst="rect">
            <a:avLst/>
          </a:prstGeom>
        </p:spPr>
        <p:txBody>
          <a:bodyPr>
            <a:spAutoFit/>
          </a:bodyPr>
          <a:lstStyle/>
          <a:p>
            <a:r>
              <a:rPr lang="en-US" i="1" dirty="0" err="1" smtClean="0"/>
              <a:t>Churche-piramide</a:t>
            </a:r>
            <a:r>
              <a:rPr lang="ru-RU" i="1" dirty="0" smtClean="0"/>
              <a:t> </a:t>
            </a:r>
            <a:r>
              <a:rPr lang="en-US" i="1" dirty="0" err="1" smtClean="0"/>
              <a:t>Chichen</a:t>
            </a:r>
            <a:r>
              <a:rPr lang="en-US" i="1" dirty="0" smtClean="0"/>
              <a:t> Itza</a:t>
            </a:r>
            <a:r>
              <a:rPr lang="ru-RU" i="1" dirty="0" smtClean="0"/>
              <a:t>, </a:t>
            </a:r>
            <a:r>
              <a:rPr lang="en-US" i="1" dirty="0" smtClean="0"/>
              <a:t>Mayan arts in the period of Toltec domination</a:t>
            </a:r>
            <a:r>
              <a:rPr lang="ru-RU" i="1" dirty="0" smtClean="0"/>
              <a:t>,  </a:t>
            </a:r>
            <a:r>
              <a:rPr lang="ru-RU" i="1" dirty="0"/>
              <a:t>950-1500 </a:t>
            </a:r>
            <a:r>
              <a:rPr lang="en-US" i="1" dirty="0" smtClean="0"/>
              <a:t>years</a:t>
            </a:r>
            <a:r>
              <a:rPr lang="ru-RU" i="1" dirty="0" smtClean="0"/>
              <a:t>, </a:t>
            </a:r>
            <a:r>
              <a:rPr lang="en-US" i="1" dirty="0" smtClean="0"/>
              <a:t>Yucatan</a:t>
            </a:r>
            <a:r>
              <a:rPr lang="ru-RU" i="1" dirty="0" smtClean="0"/>
              <a:t>, </a:t>
            </a:r>
            <a:r>
              <a:rPr lang="en-US" i="1" dirty="0" smtClean="0"/>
              <a:t>Mexico</a:t>
            </a:r>
            <a:endParaRPr lang="ru-RU" i="1" dirty="0"/>
          </a:p>
        </p:txBody>
      </p:sp>
    </p:spTree>
  </p:cSld>
  <p:clrMapOvr>
    <a:masterClrMapping/>
  </p:clrMapOvr>
  <p:transition spd="med">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720080"/>
          </a:xfrm>
        </p:spPr>
        <p:txBody>
          <a:bodyPr>
            <a:normAutofit fontScale="90000"/>
          </a:bodyPr>
          <a:lstStyle/>
          <a:p>
            <a:r>
              <a:rPr lang="en-US" dirty="0" smtClean="0"/>
              <a:t>Aztec feather products.</a:t>
            </a:r>
            <a:endParaRPr lang="ru-RU" dirty="0"/>
          </a:p>
        </p:txBody>
      </p:sp>
      <p:sp>
        <p:nvSpPr>
          <p:cNvPr id="3" name="Содержимое 2"/>
          <p:cNvSpPr>
            <a:spLocks noGrp="1"/>
          </p:cNvSpPr>
          <p:nvPr>
            <p:ph idx="1"/>
          </p:nvPr>
        </p:nvSpPr>
        <p:spPr>
          <a:xfrm>
            <a:off x="-180528" y="692696"/>
            <a:ext cx="4644008" cy="6165304"/>
          </a:xfrm>
        </p:spPr>
        <p:txBody>
          <a:bodyPr>
            <a:normAutofit fontScale="70000" lnSpcReduction="20000"/>
          </a:bodyPr>
          <a:lstStyle/>
          <a:p>
            <a:pPr>
              <a:buNone/>
            </a:pPr>
            <a:r>
              <a:rPr lang="ru-RU" sz="3300" dirty="0" smtClean="0"/>
              <a:t/>
            </a:r>
            <a:br>
              <a:rPr lang="ru-RU" sz="3300" dirty="0" smtClean="0"/>
            </a:br>
            <a:r>
              <a:rPr lang="en-US" sz="3300" i="1" dirty="0" smtClean="0">
                <a:latin typeface="Adobe Caslon Pro Bold" pitchFamily="18" charset="0"/>
              </a:rPr>
              <a:t>The Aztecs conquered all the nations of Central America and robbed them in all respects. They took a monumental sculptural forms of the Maya and Toltec, but they paid a  particular attention to the individual shape of the characters.</a:t>
            </a:r>
            <a:endParaRPr lang="ru-RU" sz="3300" i="1" dirty="0" smtClean="0"/>
          </a:p>
          <a:p>
            <a:pPr>
              <a:buNone/>
            </a:pPr>
            <a:r>
              <a:rPr lang="en-US" sz="3300" i="1" dirty="0" smtClean="0">
                <a:latin typeface="Adobe Caslon Pro Bold" pitchFamily="18" charset="0"/>
              </a:rPr>
              <a:t>      The Aztecs were both good artists and craftsmen, doing amazing and beautiful things from so strange material like              feathers. In 1519 during the first landing of the Spaniards, the emperor Montezuma, trying to make with them trading relations,  presented to Hernando Cortes amazing crowns and shields made ​​from feathers.</a:t>
            </a:r>
            <a:endParaRPr lang="ru-RU" sz="3300" i="1" dirty="0" smtClean="0"/>
          </a:p>
          <a:p>
            <a:pPr>
              <a:buNone/>
            </a:pPr>
            <a:endParaRPr lang="ru-RU" dirty="0" smtClean="0"/>
          </a:p>
          <a:p>
            <a:pPr>
              <a:buNone/>
            </a:pPr>
            <a:endParaRPr lang="ru-RU" i="1" dirty="0"/>
          </a:p>
        </p:txBody>
      </p:sp>
      <p:pic>
        <p:nvPicPr>
          <p:cNvPr id="5122" name="Picture 2" descr="C:\Documents and Settings\user\Рабочий стол\i_075.jpg"/>
          <p:cNvPicPr>
            <a:picLocks noChangeAspect="1" noChangeArrowheads="1"/>
          </p:cNvPicPr>
          <p:nvPr/>
        </p:nvPicPr>
        <p:blipFill>
          <a:blip r:embed="rId2" cstate="print"/>
          <a:srcRect/>
          <a:stretch>
            <a:fillRect/>
          </a:stretch>
        </p:blipFill>
        <p:spPr bwMode="auto">
          <a:xfrm>
            <a:off x="4355976" y="980728"/>
            <a:ext cx="4788024" cy="5560894"/>
          </a:xfrm>
          <a:prstGeom prst="rect">
            <a:avLst/>
          </a:prstGeom>
          <a:ln>
            <a:noFill/>
          </a:ln>
          <a:effectLst>
            <a:softEdge rad="112500"/>
          </a:effectLst>
        </p:spPr>
      </p:pic>
      <p:sp>
        <p:nvSpPr>
          <p:cNvPr id="5" name="Прямоугольник 4"/>
          <p:cNvSpPr/>
          <p:nvPr/>
        </p:nvSpPr>
        <p:spPr>
          <a:xfrm>
            <a:off x="7308304" y="5589240"/>
            <a:ext cx="646652" cy="369332"/>
          </a:xfrm>
          <a:prstGeom prst="rect">
            <a:avLst/>
          </a:prstGeom>
        </p:spPr>
        <p:txBody>
          <a:bodyPr wrap="none">
            <a:spAutoFit/>
          </a:bodyPr>
          <a:lstStyle/>
          <a:p>
            <a:r>
              <a:rPr lang="en-US" dirty="0" smtClean="0"/>
              <a:t>a fan</a:t>
            </a:r>
            <a:endParaRPr lang="ru-RU" dirty="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5" presetClass="entr" presetSubtype="0" fill="hold" nodeType="clickEffect">
                                  <p:stCondLst>
                                    <p:cond delay="0"/>
                                  </p:stCondLst>
                                  <p:childTnLst>
                                    <p:set>
                                      <p:cBhvr>
                                        <p:cTn id="19" dur="1" fill="hold">
                                          <p:stCondLst>
                                            <p:cond delay="0"/>
                                          </p:stCondLst>
                                        </p:cTn>
                                        <p:tgtEl>
                                          <p:spTgt spid="5122"/>
                                        </p:tgtEl>
                                        <p:attrNameLst>
                                          <p:attrName>style.visibility</p:attrName>
                                        </p:attrNameLst>
                                      </p:cBhvr>
                                      <p:to>
                                        <p:strVal val="visible"/>
                                      </p:to>
                                    </p:set>
                                    <p:anim calcmode="lin" valueType="num">
                                      <p:cBhvr>
                                        <p:cTn id="20" dur="1000" fill="hold"/>
                                        <p:tgtEl>
                                          <p:spTgt spid="5122"/>
                                        </p:tgtEl>
                                        <p:attrNameLst>
                                          <p:attrName>ppt_w</p:attrName>
                                        </p:attrNameLst>
                                      </p:cBhvr>
                                      <p:tavLst>
                                        <p:tav tm="0">
                                          <p:val>
                                            <p:fltVal val="0"/>
                                          </p:val>
                                        </p:tav>
                                        <p:tav tm="100000">
                                          <p:val>
                                            <p:strVal val="#ppt_w"/>
                                          </p:val>
                                        </p:tav>
                                      </p:tavLst>
                                    </p:anim>
                                    <p:anim calcmode="lin" valueType="num">
                                      <p:cBhvr>
                                        <p:cTn id="21" dur="1000" fill="hold"/>
                                        <p:tgtEl>
                                          <p:spTgt spid="5122"/>
                                        </p:tgtEl>
                                        <p:attrNameLst>
                                          <p:attrName>ppt_h</p:attrName>
                                        </p:attrNameLst>
                                      </p:cBhvr>
                                      <p:tavLst>
                                        <p:tav tm="0">
                                          <p:val>
                                            <p:fltVal val="0"/>
                                          </p:val>
                                        </p:tav>
                                        <p:tav tm="100000">
                                          <p:val>
                                            <p:strVal val="#ppt_h"/>
                                          </p:val>
                                        </p:tav>
                                      </p:tavLst>
                                    </p:anim>
                                    <p:anim calcmode="lin" valueType="num">
                                      <p:cBhvr>
                                        <p:cTn id="22" dur="1000" fill="hold"/>
                                        <p:tgtEl>
                                          <p:spTgt spid="5122"/>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512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143000"/>
          </a:xfrm>
        </p:spPr>
        <p:txBody>
          <a:bodyPr>
            <a:normAutofit fontScale="90000"/>
          </a:bodyPr>
          <a:lstStyle/>
          <a:p>
            <a:r>
              <a:rPr lang="en-US" dirty="0" smtClean="0"/>
              <a:t>Gold, silver and pottery of the Incas.</a:t>
            </a:r>
            <a:endParaRPr lang="ru-RU" dirty="0"/>
          </a:p>
        </p:txBody>
      </p:sp>
      <p:sp>
        <p:nvSpPr>
          <p:cNvPr id="3" name="Содержимое 2"/>
          <p:cNvSpPr>
            <a:spLocks noGrp="1"/>
          </p:cNvSpPr>
          <p:nvPr>
            <p:ph idx="1"/>
          </p:nvPr>
        </p:nvSpPr>
        <p:spPr>
          <a:xfrm>
            <a:off x="0" y="404664"/>
            <a:ext cx="4283968" cy="6453336"/>
          </a:xfrm>
        </p:spPr>
        <p:txBody>
          <a:bodyPr>
            <a:normAutofit fontScale="85000" lnSpcReduction="10000"/>
          </a:bodyPr>
          <a:lstStyle/>
          <a:p>
            <a:pPr>
              <a:buNone/>
            </a:pPr>
            <a:r>
              <a:rPr lang="ru-RU" dirty="0" smtClean="0"/>
              <a:t/>
            </a:r>
            <a:br>
              <a:rPr lang="ru-RU" dirty="0" smtClean="0"/>
            </a:br>
            <a:r>
              <a:rPr lang="ru-RU" dirty="0" smtClean="0"/>
              <a:t/>
            </a:r>
            <a:br>
              <a:rPr lang="ru-RU" dirty="0" smtClean="0"/>
            </a:br>
            <a:r>
              <a:rPr lang="en-US" i="1" dirty="0" smtClean="0">
                <a:latin typeface="Adobe Caslon Pro Bold" pitchFamily="18" charset="0"/>
              </a:rPr>
              <a:t>The head of the Inca Empire was the ruler, worshiped under the name of the Son of the Sun. Some cities, built in inaccessible places, as in the secret citadel of Machu Picchu in the Andes, confirm the gift of Incas to overcome natural disasters. Handicraft art, too, reached a high level of technology, such as the works of gold, silver or bronze.</a:t>
            </a:r>
            <a:endParaRPr lang="ru-RU" i="1" dirty="0">
              <a:effectLst>
                <a:outerShdw blurRad="38100" dist="38100" dir="2700000" algn="tl">
                  <a:srgbClr val="000000">
                    <a:alpha val="43137"/>
                  </a:srgbClr>
                </a:outerShdw>
              </a:effectLst>
            </a:endParaRPr>
          </a:p>
        </p:txBody>
      </p:sp>
      <p:pic>
        <p:nvPicPr>
          <p:cNvPr id="7170" name="Picture 2" descr="C:\Documents and Settings\user\Рабочий стол\Inca_Auch_2.jpg"/>
          <p:cNvPicPr>
            <a:picLocks noChangeAspect="1" noChangeArrowheads="1"/>
          </p:cNvPicPr>
          <p:nvPr/>
        </p:nvPicPr>
        <p:blipFill>
          <a:blip r:embed="rId2" cstate="print"/>
          <a:srcRect/>
          <a:stretch>
            <a:fillRect/>
          </a:stretch>
        </p:blipFill>
        <p:spPr bwMode="auto">
          <a:xfrm>
            <a:off x="4283968" y="1268760"/>
            <a:ext cx="4403565" cy="5589240"/>
          </a:xfrm>
          <a:prstGeom prst="rect">
            <a:avLst/>
          </a:prstGeom>
          <a:ln>
            <a:noFill/>
          </a:ln>
          <a:effectLst>
            <a:softEdge rad="112500"/>
          </a:effectLst>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5" presetClass="entr" presetSubtype="0" fill="hold" nodeType="clickEffect">
                                  <p:stCondLst>
                                    <p:cond delay="0"/>
                                  </p:stCondLst>
                                  <p:childTnLst>
                                    <p:set>
                                      <p:cBhvr>
                                        <p:cTn id="16" dur="1" fill="hold">
                                          <p:stCondLst>
                                            <p:cond delay="0"/>
                                          </p:stCondLst>
                                        </p:cTn>
                                        <p:tgtEl>
                                          <p:spTgt spid="7170"/>
                                        </p:tgtEl>
                                        <p:attrNameLst>
                                          <p:attrName>style.visibility</p:attrName>
                                        </p:attrNameLst>
                                      </p:cBhvr>
                                      <p:to>
                                        <p:strVal val="visible"/>
                                      </p:to>
                                    </p:set>
                                    <p:anim calcmode="lin" valueType="num">
                                      <p:cBhvr>
                                        <p:cTn id="17" dur="1000" fill="hold"/>
                                        <p:tgtEl>
                                          <p:spTgt spid="7170"/>
                                        </p:tgtEl>
                                        <p:attrNameLst>
                                          <p:attrName>ppt_w</p:attrName>
                                        </p:attrNameLst>
                                      </p:cBhvr>
                                      <p:tavLst>
                                        <p:tav tm="0">
                                          <p:val>
                                            <p:fltVal val="0"/>
                                          </p:val>
                                        </p:tav>
                                        <p:tav tm="100000">
                                          <p:val>
                                            <p:strVal val="#ppt_w"/>
                                          </p:val>
                                        </p:tav>
                                      </p:tavLst>
                                    </p:anim>
                                    <p:anim calcmode="lin" valueType="num">
                                      <p:cBhvr>
                                        <p:cTn id="18" dur="1000" fill="hold"/>
                                        <p:tgtEl>
                                          <p:spTgt spid="7170"/>
                                        </p:tgtEl>
                                        <p:attrNameLst>
                                          <p:attrName>ppt_h</p:attrName>
                                        </p:attrNameLst>
                                      </p:cBhvr>
                                      <p:tavLst>
                                        <p:tav tm="0">
                                          <p:val>
                                            <p:fltVal val="0"/>
                                          </p:val>
                                        </p:tav>
                                        <p:tav tm="100000">
                                          <p:val>
                                            <p:strVal val="#ppt_h"/>
                                          </p:val>
                                        </p:tav>
                                      </p:tavLst>
                                    </p:anim>
                                    <p:anim calcmode="lin" valueType="num">
                                      <p:cBhvr>
                                        <p:cTn id="19" dur="1000" fill="hold"/>
                                        <p:tgtEl>
                                          <p:spTgt spid="7170"/>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717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YamatoPainting">
  <a:themeElements>
    <a:clrScheme name="Серая">
      <a:dk1>
        <a:sysClr val="windowText" lastClr="000000"/>
      </a:dk1>
      <a:lt1>
        <a:sysClr val="window" lastClr="F0F2EE"/>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Yamato Painting">
      <a:majorFont>
        <a:latin typeface="Calibri"/>
        <a:ea typeface=""/>
        <a:cs typeface=""/>
        <a:font script="Jpan" typeface="ＭＳ Ｐゴシック"/>
        <a:font script="Hang" typeface="맑은 고딕"/>
        <a:font script="Hans" typeface="黑体"/>
        <a:font script="Hant" typeface="微軟正黑體"/>
        <a:font script="Arab" typeface="Tahoma"/>
        <a:font script="Hebr" typeface="Tahoma"/>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ＭＳ Ｐゴシック"/>
        <a:font script="Hang" typeface="맑은 고딕"/>
        <a:font script="Hans" typeface="宋体"/>
        <a:font script="Hant" typeface="微軟正黑體"/>
        <a:font script="Arab" typeface="Tahoma"/>
        <a:font script="Hebr" typeface="Tahoma"/>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Yamato Painting">
      <a:fillStyleLst>
        <a:solidFill>
          <a:schemeClr val="phClr">
            <a:tint val="100000"/>
          </a:schemeClr>
        </a:solidFill>
        <a:gradFill>
          <a:gsLst>
            <a:gs pos="0">
              <a:schemeClr val="phClr">
                <a:tint val="100000"/>
              </a:schemeClr>
            </a:gs>
            <a:gs pos="100000">
              <a:schemeClr val="phClr">
                <a:tint val="100000"/>
                <a:shade val="20000"/>
              </a:schemeClr>
            </a:gs>
          </a:gsLst>
          <a:lin ang="5400000" scaled="1"/>
        </a:gradFill>
        <a:blipFill>
          <a:blip xmlns:r="http://schemas.openxmlformats.org/officeDocument/2006/relationships" r:embed="rId1">
            <a:duotone>
              <a:srgbClr val="000000"/>
              <a:schemeClr val="phClr">
                <a:tint val="100000"/>
              </a:schemeClr>
            </a:duotone>
          </a:blip>
          <a:tile tx="0" ty="0" sx="35000" sy="35000" flip="none" algn="tl"/>
        </a:blipFill>
      </a:fillStyleLst>
      <a:lnStyleLst>
        <a:ln w="9525" cap="flat" cmpd="sng" algn="ctr">
          <a:solidFill>
            <a:schemeClr val="phClr">
              <a:alpha val="60000"/>
            </a:schemeClr>
          </a:solidFill>
          <a:prstDash val="solid"/>
        </a:ln>
        <a:ln w="19525" cap="flat" cmpd="sng" algn="ctr">
          <a:solidFill>
            <a:schemeClr val="phClr">
              <a:alpha val="90000"/>
            </a:schemeClr>
          </a:solidFill>
          <a:prstDash val="solid"/>
        </a:ln>
        <a:ln w="38100" cap="flat" cmpd="sng" algn="ctr">
          <a:solidFill>
            <a:schemeClr val="phClr">
              <a:alpha val="100000"/>
            </a:schemeClr>
          </a:solidFill>
          <a:prstDash val="solid"/>
        </a:ln>
      </a:lnStyleLst>
      <a:effectStyleLst>
        <a:effectStyle>
          <a:effectLst>
            <a:outerShdw blurRad="50800" algn="tl" rotWithShape="0">
              <a:srgbClr val="000000">
                <a:alpha val="64000"/>
              </a:srgbClr>
            </a:outerShdw>
          </a:effectLst>
        </a:effectStyle>
        <a:effectStyle>
          <a:effectLst>
            <a:outerShdw blurRad="50800" algn="tl" rotWithShape="0">
              <a:srgbClr val="000000">
                <a:alpha val="64000"/>
              </a:srgbClr>
            </a:outerShdw>
          </a:effectLst>
          <a:scene3d>
            <a:camera prst="orthographicFront"/>
            <a:lightRig rig="soft" dir="tl">
              <a:rot lat="0" lon="0" rev="0"/>
            </a:lightRig>
          </a:scene3d>
          <a:sp3d>
            <a:bevelT prst="angle"/>
            <a:bevelB w="304800" h="44450"/>
            <a:contourClr>
              <a:schemeClr val="phClr">
                <a:shade val="60000"/>
                <a:satMod val="110000"/>
              </a:schemeClr>
            </a:contourClr>
          </a:sp3d>
        </a:effectStyle>
        <a:effectStyle>
          <a:effectLst>
            <a:glow rad="51600">
              <a:schemeClr val="phClr">
                <a:alpha val="60000"/>
              </a:schemeClr>
            </a:glow>
          </a:effectLst>
          <a:scene3d>
            <a:camera prst="orthographicFront"/>
            <a:lightRig rig="threePt" dir="t"/>
          </a:scene3d>
          <a:sp3d>
            <a:bevelT w="165100" prst="coolSlant"/>
            <a:contourClr>
              <a:schemeClr val="phClr">
                <a:shade val="60000"/>
                <a:satMod val="110000"/>
              </a:schemeClr>
            </a:contourClr>
          </a:sp3d>
        </a:effectStyle>
      </a:effectStyleLst>
      <a:bgFillStyleLst>
        <a:solidFill>
          <a:schemeClr val="phClr">
            <a:shade val="90000"/>
          </a:schemeClr>
        </a:solidFill>
        <a:blipFill>
          <a:blip xmlns:r="http://schemas.openxmlformats.org/officeDocument/2006/relationships" r:embed="rId2">
            <a:duotone>
              <a:schemeClr val="phClr">
                <a:tint val="100000"/>
                <a:shade val="5000"/>
              </a:schemeClr>
              <a:schemeClr val="phClr">
                <a:shade val="100000"/>
              </a:schemeClr>
            </a:duotone>
          </a:blip>
          <a:tile tx="0" ty="0" sx="120000" sy="120000" flip="xy" algn="t"/>
        </a:blipFill>
        <a:blipFill rotWithShape="0">
          <a:blip xmlns:r="http://schemas.openxmlformats.org/officeDocument/2006/relationships" r:embed="rId3">
            <a:duotone>
              <a:schemeClr val="phClr">
                <a:tint val="100000"/>
                <a:shade val="5000"/>
              </a:schemeClr>
              <a:schemeClr val="phClr">
                <a:shade val="100000"/>
              </a:schemeClr>
            </a:duotone>
          </a:blip>
          <a:srcRect/>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YamatoPainting</Template>
  <TotalTime>216</TotalTime>
  <Words>316</Words>
  <Application>Microsoft Office PowerPoint</Application>
  <PresentationFormat>Экран (4:3)</PresentationFormat>
  <Paragraphs>26</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YamatoPainting</vt:lpstr>
      <vt:lpstr>Pre-Columbian America.</vt:lpstr>
      <vt:lpstr>Artistic culture of the classical period. </vt:lpstr>
      <vt:lpstr>Слайд 3</vt:lpstr>
      <vt:lpstr>Ancient America. </vt:lpstr>
      <vt:lpstr>Слайд 5</vt:lpstr>
      <vt:lpstr>Mayan pyramids.</vt:lpstr>
      <vt:lpstr>Слайд 7</vt:lpstr>
      <vt:lpstr>Aztec feather products.</vt:lpstr>
      <vt:lpstr>Gold, silver and pottery of the Incas.</vt:lpstr>
      <vt:lpstr>Слайд 10</vt:lpstr>
      <vt:lpstr>Слайд 11</vt:lpstr>
      <vt:lpstr>Слайд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Доколумбовая Америка.</dc:title>
  <dc:creator>User</dc:creator>
  <cp:lastModifiedBy>User</cp:lastModifiedBy>
  <cp:revision>28</cp:revision>
  <dcterms:created xsi:type="dcterms:W3CDTF">2011-12-26T19:13:49Z</dcterms:created>
  <dcterms:modified xsi:type="dcterms:W3CDTF">2012-02-19T16:24:38Z</dcterms:modified>
</cp:coreProperties>
</file>