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71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104984" cy="415252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Формирование лексической стороны речи у старших дошкольников с ОНР</a:t>
            </a:r>
            <a:br>
              <a:rPr lang="ru-RU" b="1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 введение в активный словарь слов с  многозначным значением)</a:t>
            </a:r>
            <a:endParaRPr lang="ru-RU" b="1" spc="50" dirty="0">
              <a:ln w="11430">
                <a:solidFill>
                  <a:srgbClr val="7030A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500570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М.М. Бекетова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– логопед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МДОУ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/с №44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г. Таганрог, 2011г.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Задачи:</a:t>
            </a:r>
            <a:endParaRPr lang="ru-RU" sz="66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Наблюдения, которые подводят детей к осознанию многозначных слов в тексте</a:t>
            </a:r>
          </a:p>
          <a:p>
            <a:r>
              <a:rPr lang="ru-RU" sz="3600" dirty="0" smtClean="0"/>
              <a:t>Упражнения в определении данного  лексического понятия в тексте</a:t>
            </a:r>
          </a:p>
          <a:p>
            <a:r>
              <a:rPr lang="ru-RU" sz="3600" dirty="0" smtClean="0"/>
              <a:t>Использование многозначных слов детьми в собственной речи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Пример:</a:t>
            </a:r>
            <a:endParaRPr lang="ru-RU" sz="66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851104" cy="2764904"/>
          </a:xfrm>
        </p:spPr>
        <p:txBody>
          <a:bodyPr>
            <a:normAutofit/>
          </a:bodyPr>
          <a:lstStyle/>
          <a:p>
            <a:r>
              <a:rPr lang="ru-RU" i="1" dirty="0" smtClean="0"/>
              <a:t>Привести машину в действие</a:t>
            </a:r>
          </a:p>
          <a:p>
            <a:r>
              <a:rPr lang="ru-RU" i="1" dirty="0" smtClean="0"/>
              <a:t>План действий</a:t>
            </a:r>
          </a:p>
          <a:p>
            <a:r>
              <a:rPr lang="ru-RU" i="1" dirty="0" smtClean="0"/>
              <a:t>Место действия</a:t>
            </a:r>
          </a:p>
          <a:p>
            <a:r>
              <a:rPr lang="ru-RU" i="1" dirty="0" smtClean="0"/>
              <a:t>Вредное действие</a:t>
            </a:r>
            <a:endParaRPr lang="ru-RU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65104"/>
            <a:ext cx="3635896" cy="2492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293096"/>
            <a:ext cx="3347864" cy="25649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844824"/>
            <a:ext cx="2699792" cy="2225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365104"/>
            <a:ext cx="2160240" cy="2492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ru-RU" sz="32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Взаимодействие с детьми с ОНР </a:t>
            </a:r>
            <a:r>
              <a:rPr lang="en-US" sz="32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III </a:t>
            </a:r>
            <a:r>
              <a:rPr lang="ru-RU" sz="32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уровня речевого развития осуществляется по следующим технологиям:</a:t>
            </a:r>
            <a:endParaRPr lang="ru-RU" sz="32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57430"/>
            <a:ext cx="8929718" cy="428628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Дидактическая игра «Подбери и объясни»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Пособие «Отгадай загадку»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Чтение стихотворений, рассказов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Пересказы текстов с многозначными словами, выборочные пересказы от первого лица, пересказы небольших текстов по ролям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 толкования лексического значения многозначных слов: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20" y="1571612"/>
            <a:ext cx="4497388" cy="85725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Контекстуальный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2571744"/>
            <a:ext cx="4040188" cy="1937376"/>
          </a:xfrm>
        </p:spPr>
        <p:txBody>
          <a:bodyPr>
            <a:noAutofit/>
          </a:bodyPr>
          <a:lstStyle/>
          <a:p>
            <a:r>
              <a:rPr lang="ru-RU" sz="3600" dirty="0" smtClean="0"/>
              <a:t>В контексте реализуются только одно из значений многозначного слова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357786" y="1785926"/>
            <a:ext cx="3786214" cy="639762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Наглядный</a:t>
            </a:r>
            <a:endParaRPr lang="ru-RU" sz="40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2643181"/>
            <a:ext cx="4041775" cy="348298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Подбор к слову картинок, определяющих его разное значение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7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5976" cy="3356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0"/>
            <a:ext cx="4139952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89040"/>
            <a:ext cx="3995936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717032"/>
            <a:ext cx="4139952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340237"/>
          </a:xfrm>
          <a:noFill/>
          <a:ln w="76200"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Таким образом, данные технологии позволяют уточнять и расширять активный словарь старших дошкольников с ОНР, способствуют развитию языкового чутья, памяти, связной речи, обуславливают дальнейшую успешность обучения в школе.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b="1" cap="all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178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Формирование лексической стороны речи у старших дошкольников с ОНР ( введение в активный словарь слов с  многозначным значением)</vt:lpstr>
      <vt:lpstr>Задачи:</vt:lpstr>
      <vt:lpstr>Пример:</vt:lpstr>
      <vt:lpstr>Взаимодействие с детьми с ОНР III уровня речевого развития осуществляется по следующим технологиям:</vt:lpstr>
      <vt:lpstr>Способы толкования лексического значения многозначных слов: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лексической стороны речи у старших дошкольников с ОНР на основе введения в активный словарь слов с  многозначным значением</dc:title>
  <dc:creator>Admin</dc:creator>
  <cp:lastModifiedBy>user</cp:lastModifiedBy>
  <cp:revision>24</cp:revision>
  <dcterms:created xsi:type="dcterms:W3CDTF">2011-06-14T15:15:31Z</dcterms:created>
  <dcterms:modified xsi:type="dcterms:W3CDTF">2012-02-19T11:07:09Z</dcterms:modified>
</cp:coreProperties>
</file>