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38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4CE00-5022-440A-8063-AC3F72FA2FD8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496B5-D3CC-4CC9-A89E-7BBC36160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8104984" cy="415252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Формирование лексической стороны речи у старших дошкольников с ОНР</a:t>
            </a:r>
            <a:br>
              <a:rPr lang="ru-RU" b="1" spc="50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 введение в активный словарь слов с  многозначным значением)</a:t>
            </a:r>
            <a:endParaRPr lang="ru-RU" b="1" spc="50" dirty="0">
              <a:ln w="11430">
                <a:solidFill>
                  <a:srgbClr val="7030A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4500570"/>
            <a:ext cx="6400800" cy="175260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М.М. Бекетова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Учитель – логопед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МДОУ </a:t>
            </a:r>
            <a:r>
              <a:rPr lang="ru-RU" dirty="0" err="1" smtClean="0">
                <a:solidFill>
                  <a:schemeClr val="tx1"/>
                </a:solidFill>
              </a:rPr>
              <a:t>д</a:t>
            </a:r>
            <a:r>
              <a:rPr lang="ru-RU" dirty="0" smtClean="0">
                <a:solidFill>
                  <a:schemeClr val="tx1"/>
                </a:solidFill>
              </a:rPr>
              <a:t>/с №44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г. Таганрог, 2011г.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8229600" cy="4214842"/>
          </a:xfrm>
          <a:noFill/>
          <a:ln w="76200"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  Теоретическое обоснование ОНР, периодизация проявлений общего недоразвития речи – впервые были сформулированы в 50 – 60г. </a:t>
            </a:r>
            <a:r>
              <a:rPr lang="en-US" dirty="0" smtClean="0"/>
              <a:t>XX</a:t>
            </a:r>
            <a:r>
              <a:rPr lang="ru-RU" dirty="0" smtClean="0"/>
              <a:t> в. Левиной Р.Е. и коллективом научных сотрудников НИИ дефектологии (</a:t>
            </a:r>
            <a:r>
              <a:rPr lang="ru-RU" dirty="0" err="1" smtClean="0"/>
              <a:t>Жаренкова</a:t>
            </a:r>
            <a:r>
              <a:rPr lang="ru-RU" dirty="0" smtClean="0"/>
              <a:t> Г.И., Каше Г.А., Никашина Н.А., Спирова Л.Ф. и др.)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Для детей с ОНР характерны:</a:t>
            </a:r>
            <a:endParaRPr lang="ru-RU" dirty="0">
              <a:ln w="9000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Сохранность познавательного интереса</a:t>
            </a:r>
          </a:p>
          <a:p>
            <a:r>
              <a:rPr lang="ru-RU" dirty="0" smtClean="0"/>
              <a:t>Своеобразие отдельных сторон мышления: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- </a:t>
            </a:r>
            <a:r>
              <a:rPr lang="ru-RU" i="1" dirty="0" smtClean="0"/>
              <a:t>неустойчивость произвольного внимания,</a:t>
            </a:r>
          </a:p>
          <a:p>
            <a:pPr>
              <a:buNone/>
            </a:pPr>
            <a:r>
              <a:rPr lang="ru-RU" i="1" dirty="0" smtClean="0"/>
              <a:t>  - снижение продуктивности запоминания,</a:t>
            </a:r>
          </a:p>
          <a:p>
            <a:pPr>
              <a:buNone/>
            </a:pPr>
            <a:r>
              <a:rPr lang="ru-RU" i="1" dirty="0"/>
              <a:t> </a:t>
            </a:r>
            <a:r>
              <a:rPr lang="ru-RU" i="1" dirty="0" smtClean="0"/>
              <a:t>   - замедленность мыслительных процессов,</a:t>
            </a:r>
          </a:p>
          <a:p>
            <a:pPr>
              <a:buNone/>
            </a:pPr>
            <a:r>
              <a:rPr lang="ru-RU" i="1" dirty="0" smtClean="0"/>
              <a:t>    - снижение самоорганизации</a:t>
            </a:r>
          </a:p>
          <a:p>
            <a:pPr>
              <a:buNone/>
            </a:pPr>
            <a:r>
              <a:rPr lang="ru-RU" dirty="0" smtClean="0"/>
              <a:t>(</a:t>
            </a:r>
            <a:r>
              <a:rPr lang="ru-RU" dirty="0" err="1" smtClean="0"/>
              <a:t>Голубева</a:t>
            </a:r>
            <a:r>
              <a:rPr lang="ru-RU" dirty="0" smtClean="0"/>
              <a:t> Л.Н., Ковшиков В.А., Филичева Т.Б., Чиркина Г.В., </a:t>
            </a:r>
            <a:r>
              <a:rPr lang="ru-RU" dirty="0" err="1" smtClean="0"/>
              <a:t>Эльконин</a:t>
            </a:r>
            <a:r>
              <a:rPr lang="ru-RU" dirty="0" smtClean="0"/>
              <a:t> Ю.А. и др.)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Имея  определенный запас слов, дети испытывают трудности:</a:t>
            </a:r>
            <a:endParaRPr lang="ru-RU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14554"/>
            <a:ext cx="8229600" cy="404337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sz="4400" dirty="0"/>
              <a:t>В</a:t>
            </a:r>
            <a:r>
              <a:rPr lang="ru-RU" sz="4400" dirty="0" smtClean="0"/>
              <a:t> образовании слов</a:t>
            </a:r>
          </a:p>
          <a:p>
            <a:r>
              <a:rPr lang="ru-RU" sz="4400" dirty="0" smtClean="0"/>
              <a:t> В употреблении слов, содержащих обобщения, оттенки значений</a:t>
            </a:r>
          </a:p>
          <a:p>
            <a:r>
              <a:rPr lang="ru-RU" sz="4400" dirty="0" smtClean="0"/>
              <a:t>В использовании многозначных слов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Цель исследования:</a:t>
            </a:r>
            <a:endParaRPr lang="ru-RU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929222"/>
          </a:xfrm>
        </p:spPr>
        <p:txBody>
          <a:bodyPr/>
          <a:lstStyle/>
          <a:p>
            <a:r>
              <a:rPr lang="ru-RU" dirty="0" smtClean="0"/>
              <a:t>Выявить особенности усвоения лексических средств языка и уровня развития связной речи у старших дошкольников с ОНР</a:t>
            </a:r>
          </a:p>
          <a:p>
            <a:r>
              <a:rPr lang="ru-RU" dirty="0" smtClean="0"/>
              <a:t>Создать условия для формирования лексической стороны речи путём практического усвоения многозначных слов у старших дошкольников с ОНР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5"/>
            <a:ext cx="8229600" cy="4357717"/>
          </a:xfrm>
          <a:noFill/>
          <a:ln w="76200"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Объём и точность словарного запаса ребенка обуславливают его дальнейшую речевую успешность. </a:t>
            </a:r>
          </a:p>
          <a:p>
            <a:r>
              <a:rPr lang="ru-RU" dirty="0"/>
              <a:t> </a:t>
            </a:r>
            <a:r>
              <a:rPr lang="ru-RU" dirty="0" smtClean="0"/>
              <a:t> Чем точнее и шире активный словарь ребенка, тем легче пополняется пассивный словарь.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714356"/>
            <a:ext cx="7972452" cy="4714909"/>
          </a:xfr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</a:rPr>
              <a:t>        </a:t>
            </a:r>
          </a:p>
          <a:p>
            <a:pPr>
              <a:buNone/>
            </a:pP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Ознакомление детей с наиболее распространенными случаями многозначных слов среди имен  существительных, глаголов и имен прилагательных способствует уточнению и расширению словарного запаса.</a:t>
            </a:r>
            <a:endParaRPr lang="ru-RU" b="1" dirty="0">
              <a:ln w="18000">
                <a:solidFill>
                  <a:srgbClr val="7030A0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2987824" cy="26369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332656"/>
            <a:ext cx="2664296" cy="2609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05897" y="404664"/>
            <a:ext cx="3038103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429000"/>
            <a:ext cx="2232248" cy="30278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3573016"/>
            <a:ext cx="2880320" cy="277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3140968"/>
            <a:ext cx="2880320" cy="33569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244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Формирование лексической стороны речи у старших дошкольников с ОНР ( введение в активный словарь слов с  многозначным значением)</vt:lpstr>
      <vt:lpstr>Презентация PowerPoint</vt:lpstr>
      <vt:lpstr> Для детей с ОНР характерны:</vt:lpstr>
      <vt:lpstr>Имея  определенный запас слов, дети испытывают трудности:</vt:lpstr>
      <vt:lpstr>Цель исследования: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лексической стороны речи у старших дошкольников с ОНР на основе введения в активный словарь слов с  многозначным значением</dc:title>
  <dc:creator>Admin</dc:creator>
  <cp:lastModifiedBy>user</cp:lastModifiedBy>
  <cp:revision>24</cp:revision>
  <dcterms:created xsi:type="dcterms:W3CDTF">2011-06-14T15:15:31Z</dcterms:created>
  <dcterms:modified xsi:type="dcterms:W3CDTF">2012-02-19T11:08:11Z</dcterms:modified>
</cp:coreProperties>
</file>