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5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5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5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5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5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5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5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5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5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5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5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5000">
    <p:dissolve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Продукты химической промышленности</a:t>
            </a:r>
            <a:endParaRPr lang="ru-RU" dirty="0"/>
          </a:p>
        </p:txBody>
      </p:sp>
      <p:pic>
        <p:nvPicPr>
          <p:cNvPr id="4" name="Содержимое 3" descr="Краситель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00200"/>
            <a:ext cx="9144000" cy="5257800"/>
          </a:xfrm>
        </p:spPr>
      </p:pic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3246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КОНЕЦ</a:t>
            </a:r>
            <a:endParaRPr lang="ru-RU" dirty="0"/>
          </a:p>
        </p:txBody>
      </p:sp>
      <p:pic>
        <p:nvPicPr>
          <p:cNvPr id="4" name="Содержимое 3" descr="f_1633629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39" y="0"/>
            <a:ext cx="9136861" cy="6324600"/>
          </a:xfrm>
        </p:spPr>
      </p:pic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Продукты переработки нефти</a:t>
            </a:r>
            <a:endParaRPr lang="ru-RU" dirty="0"/>
          </a:p>
        </p:txBody>
      </p:sp>
      <p:pic>
        <p:nvPicPr>
          <p:cNvPr id="6" name="Содержимое 5" descr="5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609600"/>
            <a:ext cx="9144001" cy="6255258"/>
          </a:xfrm>
        </p:spPr>
      </p:pic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ru-RU" dirty="0" smtClean="0"/>
              <a:t>Бытовая химия</a:t>
            </a:r>
            <a:endParaRPr lang="ru-RU" dirty="0"/>
          </a:p>
        </p:txBody>
      </p:sp>
      <p:pic>
        <p:nvPicPr>
          <p:cNvPr id="4" name="Содержимое 3" descr="1pro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762000"/>
            <a:ext cx="9143999" cy="6096000"/>
          </a:xfrm>
        </p:spPr>
      </p:pic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Пластмассы и полимеры</a:t>
            </a:r>
            <a:endParaRPr lang="ru-RU" dirty="0"/>
          </a:p>
        </p:txBody>
      </p:sp>
      <p:pic>
        <p:nvPicPr>
          <p:cNvPr id="4" name="Содержимое 3" descr="1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685800"/>
            <a:ext cx="9144000" cy="6172200"/>
          </a:xfrm>
        </p:spPr>
      </p:pic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Удобрения</a:t>
            </a:r>
            <a:endParaRPr lang="ru-RU" dirty="0"/>
          </a:p>
        </p:txBody>
      </p:sp>
      <p:pic>
        <p:nvPicPr>
          <p:cNvPr id="4" name="Содержимое 3" descr="12334_w640_h640_meshk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609600"/>
            <a:ext cx="9144000" cy="6248400"/>
          </a:xfrm>
        </p:spPr>
      </p:pic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ru-RU" smtClean="0"/>
              <a:t>Лекарства</a:t>
            </a:r>
            <a:endParaRPr lang="ru-RU" dirty="0"/>
          </a:p>
        </p:txBody>
      </p:sp>
      <p:pic>
        <p:nvPicPr>
          <p:cNvPr id="4" name="Содержимое 3" descr="2532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533400"/>
            <a:ext cx="9144000" cy="6320352"/>
          </a:xfrm>
        </p:spPr>
      </p:pic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75936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Красители</a:t>
            </a:r>
            <a:endParaRPr lang="ru-RU" dirty="0"/>
          </a:p>
        </p:txBody>
      </p:sp>
      <p:pic>
        <p:nvPicPr>
          <p:cNvPr id="4" name="Содержимое 3" descr="уукк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685800"/>
            <a:ext cx="9144000" cy="6172200"/>
          </a:xfrm>
        </p:spPr>
      </p:pic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карт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15</Words>
  <Application>Microsoft Office PowerPoint</Application>
  <PresentationFormat>Экран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Продукты химической промышленности</vt:lpstr>
      <vt:lpstr>Продукты переработки нефти</vt:lpstr>
      <vt:lpstr>Бытовая химия</vt:lpstr>
      <vt:lpstr>Пластмассы и полимеры</vt:lpstr>
      <vt:lpstr>Удобрения</vt:lpstr>
      <vt:lpstr>Лекарства</vt:lpstr>
      <vt:lpstr>Слайд 7</vt:lpstr>
      <vt:lpstr>Красители</vt:lpstr>
      <vt:lpstr>Слайд 9</vt:lpstr>
      <vt:lpstr>КОНЕЦ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Андрей</cp:lastModifiedBy>
  <cp:revision>4</cp:revision>
  <dcterms:modified xsi:type="dcterms:W3CDTF">2011-03-10T16:50:53Z</dcterms:modified>
</cp:coreProperties>
</file>