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4DBFC-DEE7-4CA5-9821-1618BA74594A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BD4438-D25F-4E5D-B843-03F00EAFDA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4DBFC-DEE7-4CA5-9821-1618BA74594A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D4438-D25F-4E5D-B843-03F00EAFD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4DBFC-DEE7-4CA5-9821-1618BA74594A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D4438-D25F-4E5D-B843-03F00EAFD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F84DBFC-DEE7-4CA5-9821-1618BA74594A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DBD4438-D25F-4E5D-B843-03F00EAFDA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4DBFC-DEE7-4CA5-9821-1618BA74594A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D4438-D25F-4E5D-B843-03F00EAFDA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4DBFC-DEE7-4CA5-9821-1618BA74594A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D4438-D25F-4E5D-B843-03F00EAFDA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D4438-D25F-4E5D-B843-03F00EAFDA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4DBFC-DEE7-4CA5-9821-1618BA74594A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4DBFC-DEE7-4CA5-9821-1618BA74594A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D4438-D25F-4E5D-B843-03F00EAFDA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4DBFC-DEE7-4CA5-9821-1618BA74594A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D4438-D25F-4E5D-B843-03F00EAFD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F84DBFC-DEE7-4CA5-9821-1618BA74594A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DBD4438-D25F-4E5D-B843-03F00EAFDA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4DBFC-DEE7-4CA5-9821-1618BA74594A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BD4438-D25F-4E5D-B843-03F00EAFDA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F84DBFC-DEE7-4CA5-9821-1618BA74594A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DBD4438-D25F-4E5D-B843-03F00EAFDA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Работу предоставляют: Хлестов Алексей</a:t>
            </a:r>
            <a:r>
              <a:rPr lang="en-US" dirty="0" smtClean="0"/>
              <a:t>;</a:t>
            </a:r>
            <a:r>
              <a:rPr lang="ru-RU" dirty="0" smtClean="0"/>
              <a:t> </a:t>
            </a:r>
            <a:r>
              <a:rPr lang="ru-RU" dirty="0" err="1" smtClean="0"/>
              <a:t>Антуфьев</a:t>
            </a:r>
            <a:r>
              <a:rPr lang="ru-RU" dirty="0" smtClean="0"/>
              <a:t> Владислав</a:t>
            </a:r>
            <a:r>
              <a:rPr lang="en-US" dirty="0" smtClean="0"/>
              <a:t>;</a:t>
            </a:r>
            <a:r>
              <a:rPr lang="ru-RU" dirty="0" smtClean="0"/>
              <a:t> Грибков </a:t>
            </a:r>
            <a:r>
              <a:rPr lang="ru-RU" dirty="0" smtClean="0"/>
              <a:t>Александр</a:t>
            </a:r>
            <a:r>
              <a:rPr lang="en-US" dirty="0" smtClean="0"/>
              <a:t>;</a:t>
            </a:r>
            <a:r>
              <a:rPr lang="ru-RU" dirty="0" smtClean="0"/>
              <a:t> </a:t>
            </a:r>
            <a:r>
              <a:rPr lang="ru-RU" dirty="0" err="1" smtClean="0"/>
              <a:t>Рютин</a:t>
            </a:r>
            <a:r>
              <a:rPr lang="ru-RU" dirty="0" smtClean="0"/>
              <a:t> Валентин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Химико-лесной</a:t>
            </a:r>
            <a:r>
              <a:rPr lang="en-US" dirty="0" smtClean="0"/>
              <a:t> </a:t>
            </a:r>
            <a:r>
              <a:rPr lang="ru-RU" dirty="0" smtClean="0"/>
              <a:t>комплекс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внимания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rganiceski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Значение химико-лесного комплекса в народном хозяйстве России огромно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Сернокислотная промышленность -одна из важнейших отраслей. </a:t>
            </a:r>
            <a:endParaRPr lang="ru-RU" dirty="0"/>
          </a:p>
        </p:txBody>
      </p:sp>
      <p:pic>
        <p:nvPicPr>
          <p:cNvPr id="8" name="Содержимое 7" descr="0_17cf1_8d4586c6_X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1285860"/>
            <a:ext cx="4013995" cy="5351993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Серная кислота находит широкое применение при производстве минеральных удобрений, в металлургической, нефтеперерабатывающей, текстильной и пищевой промышленности и во многих других отраслях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Содовая промышленность</a:t>
            </a:r>
            <a:endParaRPr lang="ru-RU" dirty="0"/>
          </a:p>
        </p:txBody>
      </p:sp>
      <p:pic>
        <p:nvPicPr>
          <p:cNvPr id="5" name="Содержимое 4" descr="img100125172855634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199" y="1609132"/>
            <a:ext cx="4379321" cy="474882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продукция которой применяется в стекольной и химической, а также в цветной металлургии, целлюлозно-бумажной промышленности, текстильной и в быту, размещается в Пермской области - </a:t>
            </a:r>
            <a:r>
              <a:rPr lang="ru-RU" dirty="0" err="1" smtClean="0"/>
              <a:t>Березниковский</a:t>
            </a:r>
            <a:r>
              <a:rPr lang="ru-RU" dirty="0" smtClean="0"/>
              <a:t> комбинат; в Башкортостане - </a:t>
            </a:r>
            <a:r>
              <a:rPr lang="ru-RU" dirty="0" err="1" smtClean="0"/>
              <a:t>Стерлитамакский</a:t>
            </a:r>
            <a:r>
              <a:rPr lang="ru-RU" dirty="0" smtClean="0"/>
              <a:t>; в Алтайском крае - Михайловский содовый комбинат.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Азотная промышленность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При производстве азотных удобрений основным сырьем является аммиак, исходными элементами для получения которого служат водород и азот</a:t>
            </a:r>
            <a:endParaRPr lang="ru-RU" dirty="0"/>
          </a:p>
        </p:txBody>
      </p:sp>
      <p:pic>
        <p:nvPicPr>
          <p:cNvPr id="9" name="Содержимое 8" descr="161268_image_larg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2000240"/>
            <a:ext cx="4458515" cy="2972344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Синтетический каучук</a:t>
            </a:r>
            <a:endParaRPr lang="ru-RU" dirty="0"/>
          </a:p>
        </p:txBody>
      </p:sp>
      <p:pic>
        <p:nvPicPr>
          <p:cNvPr id="5" name="Содержимое 4" descr="235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1928802"/>
            <a:ext cx="4496465" cy="334217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 качестве исходного сырья при производстве непищевого спирта используются углеводороды нефти и газа, отходы лесопиления и деревообработки, отходы щелоков сульфит - целлюлозных заводов, ацетилен (из карбида кальция) и некоторые другие виды сырья.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0015-015-KHimicheskie-volokna-poluchajut-putjom-khimicheskoj-pererabotki-prirodnyk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214422"/>
            <a:ext cx="7786742" cy="5232818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Вискозные и ацетатные волокна. </a:t>
            </a:r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874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57655" cy="6858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Россия - крупнейшая лесопромышленная страна мира</a:t>
            </a:r>
            <a:endParaRPr lang="ru-RU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Мы лучшие</a:t>
            </a:r>
            <a:endParaRPr lang="ru-RU" dirty="0"/>
          </a:p>
        </p:txBody>
      </p:sp>
      <p:pic>
        <p:nvPicPr>
          <p:cNvPr id="7" name="Содержимое 6" descr="verh_karles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786" y="1285860"/>
            <a:ext cx="3571900" cy="5209021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России принадлежит первое место по лесопокрытой площади, составляющей более 750 </a:t>
            </a:r>
            <a:r>
              <a:rPr lang="ru-RU" dirty="0" err="1" smtClean="0"/>
              <a:t>млн</a:t>
            </a:r>
            <a:r>
              <a:rPr lang="ru-RU" dirty="0" smtClean="0"/>
              <a:t> га. Она превосходит лесопокрытую площадь таких крупных лесных стран мира, как Канада, США, Швеция, Норвегия и Финляндия вместе взятых. В лесах России сосредоточено свыше половины мировых запасов ценнейших хвойных пород. 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4F4F4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52</TotalTime>
  <Words>226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Химико-лесной комплекс</vt:lpstr>
      <vt:lpstr>Значение химико-лесного комплекса в народном хозяйстве России огромно</vt:lpstr>
      <vt:lpstr>Сернокислотная промышленность -одна из важнейших отраслей. </vt:lpstr>
      <vt:lpstr>Содовая промышленность</vt:lpstr>
      <vt:lpstr>Азотная промышленность</vt:lpstr>
      <vt:lpstr>Синтетический каучук</vt:lpstr>
      <vt:lpstr>Вискозные и ацетатные волокна. </vt:lpstr>
      <vt:lpstr>Россия - крупнейшая лесопромышленная страна мира</vt:lpstr>
      <vt:lpstr>Мы лучшие</vt:lpstr>
      <vt:lpstr>Спасибо за внимания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Химико-лесной комплекс</dc:title>
  <dc:creator>Admin</dc:creator>
  <cp:lastModifiedBy>Admin</cp:lastModifiedBy>
  <cp:revision>7</cp:revision>
  <dcterms:created xsi:type="dcterms:W3CDTF">2011-02-07T10:29:13Z</dcterms:created>
  <dcterms:modified xsi:type="dcterms:W3CDTF">2011-02-07T14:55:10Z</dcterms:modified>
</cp:coreProperties>
</file>