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2440"/>
    <a:srgbClr val="0000FF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FF69C8-4722-48E7-9FD3-0484EFF959C8}" type="doc">
      <dgm:prSet loTypeId="urn:microsoft.com/office/officeart/2005/8/layout/cycle1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AB5FB260-1BC0-468F-88CD-EE5D38FD6232}" type="pres">
      <dgm:prSet presAssocID="{24FF69C8-4722-48E7-9FD3-0484EFF959C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B5A49AE-A946-442B-8F1E-852FC3044705}" type="presOf" srcId="{24FF69C8-4722-48E7-9FD3-0484EFF959C8}" destId="{AB5FB260-1BC0-468F-88CD-EE5D38FD6232}" srcOrd="0" destOrd="0" presId="urn:microsoft.com/office/officeart/2005/8/layout/cycle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F12C40-42E9-440F-99C8-0ABD72FCB1D5}" type="doc">
      <dgm:prSet loTypeId="urn:microsoft.com/office/officeart/2005/8/layout/cycle1" loCatId="cycle" qsTypeId="urn:microsoft.com/office/officeart/2005/8/quickstyle/simple1#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22F2816-BF3E-4C1A-AB75-3387D0B836DF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творить</a:t>
          </a:r>
          <a:endParaRPr lang="ru-RU" dirty="0"/>
        </a:p>
      </dgm:t>
    </dgm:pt>
    <dgm:pt modelId="{2A65FCD8-7FCA-4A46-9A0E-A4DD93419CBC}" type="parTrans" cxnId="{3DB742FE-9B18-402F-B5A8-56F1E85A656E}">
      <dgm:prSet/>
      <dgm:spPr/>
      <dgm:t>
        <a:bodyPr/>
        <a:lstStyle/>
        <a:p>
          <a:endParaRPr lang="ru-RU"/>
        </a:p>
      </dgm:t>
    </dgm:pt>
    <dgm:pt modelId="{442789D0-D071-46AC-A288-EC667E17126E}" type="sibTrans" cxnId="{3DB742FE-9B18-402F-B5A8-56F1E85A656E}">
      <dgm:prSet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3B1E931D-76A4-449E-9D4F-CC28DDC06C18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танцевать</a:t>
          </a:r>
          <a:endParaRPr lang="ru-RU" dirty="0"/>
        </a:p>
      </dgm:t>
    </dgm:pt>
    <dgm:pt modelId="{C6B11235-B1A6-46EF-B6F7-EB10BA913840}" type="parTrans" cxnId="{D19EA003-982C-4A24-BAFF-8A568B7D2CB6}">
      <dgm:prSet/>
      <dgm:spPr/>
      <dgm:t>
        <a:bodyPr/>
        <a:lstStyle/>
        <a:p>
          <a:endParaRPr lang="ru-RU"/>
        </a:p>
      </dgm:t>
    </dgm:pt>
    <dgm:pt modelId="{0E516AAF-ECBD-4E50-948B-15E6F226A74A}" type="sibTrans" cxnId="{D19EA003-982C-4A24-BAFF-8A568B7D2CB6}">
      <dgm:prSet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008DBA53-7B2E-4447-9F91-74F9AE8C48E9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дружить</a:t>
          </a:r>
          <a:endParaRPr lang="ru-RU" dirty="0"/>
        </a:p>
      </dgm:t>
    </dgm:pt>
    <dgm:pt modelId="{4E8F7214-5938-4012-8DA2-BA8E37AA8E86}" type="parTrans" cxnId="{42577F75-B5F4-4BF3-A29F-0F4A76D42072}">
      <dgm:prSet/>
      <dgm:spPr/>
      <dgm:t>
        <a:bodyPr/>
        <a:lstStyle/>
        <a:p>
          <a:endParaRPr lang="ru-RU"/>
        </a:p>
      </dgm:t>
    </dgm:pt>
    <dgm:pt modelId="{2A6C8DA4-A84A-434F-B9C8-31117C39CC76}" type="sibTrans" cxnId="{42577F75-B5F4-4BF3-A29F-0F4A76D42072}">
      <dgm:prSet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4FC4D712-18BA-40B2-8A42-0E19E780F6D0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наблюдать</a:t>
          </a:r>
          <a:endParaRPr lang="ru-RU" dirty="0"/>
        </a:p>
      </dgm:t>
    </dgm:pt>
    <dgm:pt modelId="{CD335127-EC65-47A3-87FA-A45D057937C0}" type="parTrans" cxnId="{9CAFAAC2-2FFF-467D-9A61-0D3459729262}">
      <dgm:prSet/>
      <dgm:spPr/>
      <dgm:t>
        <a:bodyPr/>
        <a:lstStyle/>
        <a:p>
          <a:endParaRPr lang="ru-RU"/>
        </a:p>
      </dgm:t>
    </dgm:pt>
    <dgm:pt modelId="{646E6172-3A03-4116-82C5-D95DCF480DBA}" type="sibTrans" cxnId="{9CAFAAC2-2FFF-467D-9A61-0D3459729262}">
      <dgm:prSet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A878676D-2A3E-4A05-96EE-62A923A5DBD2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рассуждать</a:t>
          </a:r>
          <a:endParaRPr lang="ru-RU" dirty="0"/>
        </a:p>
      </dgm:t>
    </dgm:pt>
    <dgm:pt modelId="{CB5C17BB-1076-4610-B737-D027F522A732}" type="parTrans" cxnId="{D7FC4BE1-C518-4744-AF56-3E769E268260}">
      <dgm:prSet/>
      <dgm:spPr/>
      <dgm:t>
        <a:bodyPr/>
        <a:lstStyle/>
        <a:p>
          <a:endParaRPr lang="ru-RU"/>
        </a:p>
      </dgm:t>
    </dgm:pt>
    <dgm:pt modelId="{8856AA74-8573-4B44-B17F-5922106B0728}" type="sibTrans" cxnId="{D7FC4BE1-C518-4744-AF56-3E769E268260}">
      <dgm:prSet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228822A5-7C3B-4B4F-92EA-7D3585945223}" type="pres">
      <dgm:prSet presAssocID="{19F12C40-42E9-440F-99C8-0ABD72FCB1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458752-601C-490D-AAF8-AC0B4357272C}" type="pres">
      <dgm:prSet presAssocID="{022F2816-BF3E-4C1A-AB75-3387D0B836DF}" presName="dummy" presStyleCnt="0"/>
      <dgm:spPr/>
    </dgm:pt>
    <dgm:pt modelId="{934F51DC-A2F8-4659-807A-D164D45CBCBE}" type="pres">
      <dgm:prSet presAssocID="{022F2816-BF3E-4C1A-AB75-3387D0B836DF}" presName="node" presStyleLbl="revTx" presStyleIdx="0" presStyleCnt="5" custScaleY="44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6D29A-67F7-45AF-8AC8-91F8CBEDFA4E}" type="pres">
      <dgm:prSet presAssocID="{442789D0-D071-46AC-A288-EC667E17126E}" presName="sibTrans" presStyleLbl="node1" presStyleIdx="0" presStyleCnt="5" custLinFactNeighborX="-8716" custLinFactNeighborY="594"/>
      <dgm:spPr/>
      <dgm:t>
        <a:bodyPr/>
        <a:lstStyle/>
        <a:p>
          <a:endParaRPr lang="ru-RU"/>
        </a:p>
      </dgm:t>
    </dgm:pt>
    <dgm:pt modelId="{CCA05E03-82FE-4270-9E1D-1B35912D6A77}" type="pres">
      <dgm:prSet presAssocID="{3B1E931D-76A4-449E-9D4F-CC28DDC06C18}" presName="dummy" presStyleCnt="0"/>
      <dgm:spPr/>
    </dgm:pt>
    <dgm:pt modelId="{0E26D6C7-F0E8-43E4-A22C-31D8EC46E2D8}" type="pres">
      <dgm:prSet presAssocID="{3B1E931D-76A4-449E-9D4F-CC28DDC06C18}" presName="node" presStyleLbl="revTx" presStyleIdx="1" presStyleCnt="5" custScaleY="3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EE656B-22B7-4FD1-A0C9-5CFFF0CD22AC}" type="pres">
      <dgm:prSet presAssocID="{0E516AAF-ECBD-4E50-948B-15E6F226A74A}" presName="sibTrans" presStyleLbl="node1" presStyleIdx="1" presStyleCnt="5" custLinFactNeighborX="-8716" custLinFactNeighborY="-3194"/>
      <dgm:spPr/>
      <dgm:t>
        <a:bodyPr/>
        <a:lstStyle/>
        <a:p>
          <a:endParaRPr lang="ru-RU"/>
        </a:p>
      </dgm:t>
    </dgm:pt>
    <dgm:pt modelId="{09FC4C7E-659E-4BDB-A808-173E621C676C}" type="pres">
      <dgm:prSet presAssocID="{008DBA53-7B2E-4447-9F91-74F9AE8C48E9}" presName="dummy" presStyleCnt="0"/>
      <dgm:spPr/>
    </dgm:pt>
    <dgm:pt modelId="{5F24D854-7D60-4122-9C2E-F9A3CB4DB4F0}" type="pres">
      <dgm:prSet presAssocID="{008DBA53-7B2E-4447-9F91-74F9AE8C48E9}" presName="node" presStyleLbl="revTx" presStyleIdx="2" presStyleCnt="5" custScaleY="39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3C654-0E2C-4D04-A789-C6251A52138B}" type="pres">
      <dgm:prSet presAssocID="{2A6C8DA4-A84A-434F-B9C8-31117C39CC76}" presName="sibTrans" presStyleLbl="node1" presStyleIdx="2" presStyleCnt="5" custLinFactNeighborX="754" custLinFactNeighborY="-1300"/>
      <dgm:spPr/>
      <dgm:t>
        <a:bodyPr/>
        <a:lstStyle/>
        <a:p>
          <a:endParaRPr lang="ru-RU"/>
        </a:p>
      </dgm:t>
    </dgm:pt>
    <dgm:pt modelId="{17D09863-07D7-47E6-89D6-F50B2318F975}" type="pres">
      <dgm:prSet presAssocID="{4FC4D712-18BA-40B2-8A42-0E19E780F6D0}" presName="dummy" presStyleCnt="0"/>
      <dgm:spPr/>
    </dgm:pt>
    <dgm:pt modelId="{453D6B60-539D-4E83-9E3D-1AAC385B5D42}" type="pres">
      <dgm:prSet presAssocID="{4FC4D712-18BA-40B2-8A42-0E19E780F6D0}" presName="node" presStyleLbl="revTx" presStyleIdx="3" presStyleCnt="5" custScaleY="42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B50E0-19E8-48D8-B34F-23937DB60098}" type="pres">
      <dgm:prSet presAssocID="{646E6172-3A03-4116-82C5-D95DCF480DBA}" presName="sibTrans" presStyleLbl="node1" presStyleIdx="3" presStyleCnt="5" custLinFactNeighborX="2648" custLinFactNeighborY="-1300"/>
      <dgm:spPr/>
      <dgm:t>
        <a:bodyPr/>
        <a:lstStyle/>
        <a:p>
          <a:endParaRPr lang="ru-RU"/>
        </a:p>
      </dgm:t>
    </dgm:pt>
    <dgm:pt modelId="{63518784-6F40-4724-B6A0-09D374F0B221}" type="pres">
      <dgm:prSet presAssocID="{A878676D-2A3E-4A05-96EE-62A923A5DBD2}" presName="dummy" presStyleCnt="0"/>
      <dgm:spPr/>
    </dgm:pt>
    <dgm:pt modelId="{B41F8896-BAF8-4EBC-BDB7-37A25A756ECC}" type="pres">
      <dgm:prSet presAssocID="{A878676D-2A3E-4A05-96EE-62A923A5DBD2}" presName="node" presStyleLbl="revTx" presStyleIdx="4" presStyleCnt="5" custScaleY="40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B5D9E-B816-414A-9945-818A84A2027C}" type="pres">
      <dgm:prSet presAssocID="{8856AA74-8573-4B44-B17F-5922106B0728}" presName="sibTrans" presStyleLbl="node1" presStyleIdx="4" presStyleCnt="5" custScaleX="111364" custScaleY="104560" custLinFactNeighborX="754" custLinFactNeighborY="6662"/>
      <dgm:spPr/>
      <dgm:t>
        <a:bodyPr/>
        <a:lstStyle/>
        <a:p>
          <a:endParaRPr lang="ru-RU"/>
        </a:p>
      </dgm:t>
    </dgm:pt>
  </dgm:ptLst>
  <dgm:cxnLst>
    <dgm:cxn modelId="{D19EA003-982C-4A24-BAFF-8A568B7D2CB6}" srcId="{19F12C40-42E9-440F-99C8-0ABD72FCB1D5}" destId="{3B1E931D-76A4-449E-9D4F-CC28DDC06C18}" srcOrd="1" destOrd="0" parTransId="{C6B11235-B1A6-46EF-B6F7-EB10BA913840}" sibTransId="{0E516AAF-ECBD-4E50-948B-15E6F226A74A}"/>
    <dgm:cxn modelId="{BA106455-B0BF-4E31-8667-88BD42EDAC5E}" type="presOf" srcId="{646E6172-3A03-4116-82C5-D95DCF480DBA}" destId="{0CAB50E0-19E8-48D8-B34F-23937DB60098}" srcOrd="0" destOrd="0" presId="urn:microsoft.com/office/officeart/2005/8/layout/cycle1"/>
    <dgm:cxn modelId="{78B195D7-55DF-42F8-BD53-A2D640748CB7}" type="presOf" srcId="{8856AA74-8573-4B44-B17F-5922106B0728}" destId="{05AB5D9E-B816-414A-9945-818A84A2027C}" srcOrd="0" destOrd="0" presId="urn:microsoft.com/office/officeart/2005/8/layout/cycle1"/>
    <dgm:cxn modelId="{E2BAE89A-F22F-448A-AB31-5E57067065A0}" type="presOf" srcId="{022F2816-BF3E-4C1A-AB75-3387D0B836DF}" destId="{934F51DC-A2F8-4659-807A-D164D45CBCBE}" srcOrd="0" destOrd="0" presId="urn:microsoft.com/office/officeart/2005/8/layout/cycle1"/>
    <dgm:cxn modelId="{8A10BCE3-2B67-4A9F-8D60-91B1111132E9}" type="presOf" srcId="{0E516AAF-ECBD-4E50-948B-15E6F226A74A}" destId="{67EE656B-22B7-4FD1-A0C9-5CFFF0CD22AC}" srcOrd="0" destOrd="0" presId="urn:microsoft.com/office/officeart/2005/8/layout/cycle1"/>
    <dgm:cxn modelId="{C61B4419-3E81-4AB8-BC8B-5DBB68789ECA}" type="presOf" srcId="{008DBA53-7B2E-4447-9F91-74F9AE8C48E9}" destId="{5F24D854-7D60-4122-9C2E-F9A3CB4DB4F0}" srcOrd="0" destOrd="0" presId="urn:microsoft.com/office/officeart/2005/8/layout/cycle1"/>
    <dgm:cxn modelId="{D7FC4BE1-C518-4744-AF56-3E769E268260}" srcId="{19F12C40-42E9-440F-99C8-0ABD72FCB1D5}" destId="{A878676D-2A3E-4A05-96EE-62A923A5DBD2}" srcOrd="4" destOrd="0" parTransId="{CB5C17BB-1076-4610-B737-D027F522A732}" sibTransId="{8856AA74-8573-4B44-B17F-5922106B0728}"/>
    <dgm:cxn modelId="{B653DF66-8036-4591-A5A2-0EFD862480AA}" type="presOf" srcId="{3B1E931D-76A4-449E-9D4F-CC28DDC06C18}" destId="{0E26D6C7-F0E8-43E4-A22C-31D8EC46E2D8}" srcOrd="0" destOrd="0" presId="urn:microsoft.com/office/officeart/2005/8/layout/cycle1"/>
    <dgm:cxn modelId="{3DB742FE-9B18-402F-B5A8-56F1E85A656E}" srcId="{19F12C40-42E9-440F-99C8-0ABD72FCB1D5}" destId="{022F2816-BF3E-4C1A-AB75-3387D0B836DF}" srcOrd="0" destOrd="0" parTransId="{2A65FCD8-7FCA-4A46-9A0E-A4DD93419CBC}" sibTransId="{442789D0-D071-46AC-A288-EC667E17126E}"/>
    <dgm:cxn modelId="{38048566-2CAC-4777-BEC0-579BC12B336C}" type="presOf" srcId="{19F12C40-42E9-440F-99C8-0ABD72FCB1D5}" destId="{228822A5-7C3B-4B4F-92EA-7D3585945223}" srcOrd="0" destOrd="0" presId="urn:microsoft.com/office/officeart/2005/8/layout/cycle1"/>
    <dgm:cxn modelId="{8D9AE502-AA24-447D-8492-99D955EA3B5B}" type="presOf" srcId="{2A6C8DA4-A84A-434F-B9C8-31117C39CC76}" destId="{4E43C654-0E2C-4D04-A789-C6251A52138B}" srcOrd="0" destOrd="0" presId="urn:microsoft.com/office/officeart/2005/8/layout/cycle1"/>
    <dgm:cxn modelId="{5BB2DDD2-51F9-4D9F-B50E-20297D0371D1}" type="presOf" srcId="{4FC4D712-18BA-40B2-8A42-0E19E780F6D0}" destId="{453D6B60-539D-4E83-9E3D-1AAC385B5D42}" srcOrd="0" destOrd="0" presId="urn:microsoft.com/office/officeart/2005/8/layout/cycle1"/>
    <dgm:cxn modelId="{5C1D7DE4-9520-4B52-8E4B-725D7D58C63B}" type="presOf" srcId="{442789D0-D071-46AC-A288-EC667E17126E}" destId="{CA86D29A-67F7-45AF-8AC8-91F8CBEDFA4E}" srcOrd="0" destOrd="0" presId="urn:microsoft.com/office/officeart/2005/8/layout/cycle1"/>
    <dgm:cxn modelId="{42577F75-B5F4-4BF3-A29F-0F4A76D42072}" srcId="{19F12C40-42E9-440F-99C8-0ABD72FCB1D5}" destId="{008DBA53-7B2E-4447-9F91-74F9AE8C48E9}" srcOrd="2" destOrd="0" parTransId="{4E8F7214-5938-4012-8DA2-BA8E37AA8E86}" sibTransId="{2A6C8DA4-A84A-434F-B9C8-31117C39CC76}"/>
    <dgm:cxn modelId="{9CAFAAC2-2FFF-467D-9A61-0D3459729262}" srcId="{19F12C40-42E9-440F-99C8-0ABD72FCB1D5}" destId="{4FC4D712-18BA-40B2-8A42-0E19E780F6D0}" srcOrd="3" destOrd="0" parTransId="{CD335127-EC65-47A3-87FA-A45D057937C0}" sibTransId="{646E6172-3A03-4116-82C5-D95DCF480DBA}"/>
    <dgm:cxn modelId="{CCDA6298-9204-4CF4-88D5-0E191ADB1067}" type="presOf" srcId="{A878676D-2A3E-4A05-96EE-62A923A5DBD2}" destId="{B41F8896-BAF8-4EBC-BDB7-37A25A756ECC}" srcOrd="0" destOrd="0" presId="urn:microsoft.com/office/officeart/2005/8/layout/cycle1"/>
    <dgm:cxn modelId="{45BF8269-0E45-41B7-B84A-9C5D1DCF8483}" type="presParOf" srcId="{228822A5-7C3B-4B4F-92EA-7D3585945223}" destId="{A6458752-601C-490D-AAF8-AC0B4357272C}" srcOrd="0" destOrd="0" presId="urn:microsoft.com/office/officeart/2005/8/layout/cycle1"/>
    <dgm:cxn modelId="{5380F77C-236B-48AB-A684-275B5CD686D2}" type="presParOf" srcId="{228822A5-7C3B-4B4F-92EA-7D3585945223}" destId="{934F51DC-A2F8-4659-807A-D164D45CBCBE}" srcOrd="1" destOrd="0" presId="urn:microsoft.com/office/officeart/2005/8/layout/cycle1"/>
    <dgm:cxn modelId="{85CA20EC-C9B2-456D-8F06-8281E16D01E7}" type="presParOf" srcId="{228822A5-7C3B-4B4F-92EA-7D3585945223}" destId="{CA86D29A-67F7-45AF-8AC8-91F8CBEDFA4E}" srcOrd="2" destOrd="0" presId="urn:microsoft.com/office/officeart/2005/8/layout/cycle1"/>
    <dgm:cxn modelId="{52C4DE34-8138-441D-BFEB-7E21F66357A2}" type="presParOf" srcId="{228822A5-7C3B-4B4F-92EA-7D3585945223}" destId="{CCA05E03-82FE-4270-9E1D-1B35912D6A77}" srcOrd="3" destOrd="0" presId="urn:microsoft.com/office/officeart/2005/8/layout/cycle1"/>
    <dgm:cxn modelId="{7E1993C7-2312-4DA9-9064-8BB1C56114E1}" type="presParOf" srcId="{228822A5-7C3B-4B4F-92EA-7D3585945223}" destId="{0E26D6C7-F0E8-43E4-A22C-31D8EC46E2D8}" srcOrd="4" destOrd="0" presId="urn:microsoft.com/office/officeart/2005/8/layout/cycle1"/>
    <dgm:cxn modelId="{8AA18EC0-5CCD-4747-B878-420E5B270956}" type="presParOf" srcId="{228822A5-7C3B-4B4F-92EA-7D3585945223}" destId="{67EE656B-22B7-4FD1-A0C9-5CFFF0CD22AC}" srcOrd="5" destOrd="0" presId="urn:microsoft.com/office/officeart/2005/8/layout/cycle1"/>
    <dgm:cxn modelId="{BC0E211A-336C-4181-8896-2B50FD00AE5D}" type="presParOf" srcId="{228822A5-7C3B-4B4F-92EA-7D3585945223}" destId="{09FC4C7E-659E-4BDB-A808-173E621C676C}" srcOrd="6" destOrd="0" presId="urn:microsoft.com/office/officeart/2005/8/layout/cycle1"/>
    <dgm:cxn modelId="{6CAE8A86-577E-41C3-BB52-B9140F3FD059}" type="presParOf" srcId="{228822A5-7C3B-4B4F-92EA-7D3585945223}" destId="{5F24D854-7D60-4122-9C2E-F9A3CB4DB4F0}" srcOrd="7" destOrd="0" presId="urn:microsoft.com/office/officeart/2005/8/layout/cycle1"/>
    <dgm:cxn modelId="{4593D1E5-75A6-411E-A852-B6EA58109CC0}" type="presParOf" srcId="{228822A5-7C3B-4B4F-92EA-7D3585945223}" destId="{4E43C654-0E2C-4D04-A789-C6251A52138B}" srcOrd="8" destOrd="0" presId="urn:microsoft.com/office/officeart/2005/8/layout/cycle1"/>
    <dgm:cxn modelId="{49C127BC-261E-4B4A-AA10-4E7A49D6B4DE}" type="presParOf" srcId="{228822A5-7C3B-4B4F-92EA-7D3585945223}" destId="{17D09863-07D7-47E6-89D6-F50B2318F975}" srcOrd="9" destOrd="0" presId="urn:microsoft.com/office/officeart/2005/8/layout/cycle1"/>
    <dgm:cxn modelId="{CDA028F5-62B3-453D-A014-FBFE63837F69}" type="presParOf" srcId="{228822A5-7C3B-4B4F-92EA-7D3585945223}" destId="{453D6B60-539D-4E83-9E3D-1AAC385B5D42}" srcOrd="10" destOrd="0" presId="urn:microsoft.com/office/officeart/2005/8/layout/cycle1"/>
    <dgm:cxn modelId="{F8756060-2CAA-429D-B233-490E56A0B81C}" type="presParOf" srcId="{228822A5-7C3B-4B4F-92EA-7D3585945223}" destId="{0CAB50E0-19E8-48D8-B34F-23937DB60098}" srcOrd="11" destOrd="0" presId="urn:microsoft.com/office/officeart/2005/8/layout/cycle1"/>
    <dgm:cxn modelId="{974E32B3-25C4-4641-A7EF-0CC0CD99371D}" type="presParOf" srcId="{228822A5-7C3B-4B4F-92EA-7D3585945223}" destId="{63518784-6F40-4724-B6A0-09D374F0B221}" srcOrd="12" destOrd="0" presId="urn:microsoft.com/office/officeart/2005/8/layout/cycle1"/>
    <dgm:cxn modelId="{0CF06DAC-4D68-443D-8EE5-1FEF6DE5602F}" type="presParOf" srcId="{228822A5-7C3B-4B4F-92EA-7D3585945223}" destId="{B41F8896-BAF8-4EBC-BDB7-37A25A756ECC}" srcOrd="13" destOrd="0" presId="urn:microsoft.com/office/officeart/2005/8/layout/cycle1"/>
    <dgm:cxn modelId="{E5DC6455-B191-4C94-8492-C0BD4478639E}" type="presParOf" srcId="{228822A5-7C3B-4B4F-92EA-7D3585945223}" destId="{05AB5D9E-B816-414A-9945-818A84A2027C}" srcOrd="14" destOrd="0" presId="urn:microsoft.com/office/officeart/2005/8/layout/cycle1"/>
  </dgm:cxnLst>
  <dgm:bg/>
  <dgm:whole/>
  <dgm:extLst>
    <a:ext uri="http://schemas.microsoft.com/office/drawing/2008/diagram">
      <dsp:dataModelExt xmlns=""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4F51DC-A2F8-4659-807A-D164D45CBCBE}">
      <dsp:nvSpPr>
        <dsp:cNvPr id="0" name=""/>
        <dsp:cNvSpPr/>
      </dsp:nvSpPr>
      <dsp:spPr>
        <a:xfrm>
          <a:off x="3528499" y="460366"/>
          <a:ext cx="1006078" cy="447875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творить</a:t>
          </a:r>
          <a:endParaRPr lang="ru-RU" sz="1300" kern="1200" dirty="0"/>
        </a:p>
      </dsp:txBody>
      <dsp:txXfrm>
        <a:off x="3528499" y="460366"/>
        <a:ext cx="1006078" cy="447875"/>
      </dsp:txXfrm>
    </dsp:sp>
    <dsp:sp modelId="{CA86D29A-67F7-45AF-8AC8-91F8CBEDFA4E}">
      <dsp:nvSpPr>
        <dsp:cNvPr id="0" name=""/>
        <dsp:cNvSpPr/>
      </dsp:nvSpPr>
      <dsp:spPr>
        <a:xfrm>
          <a:off x="833432" y="174603"/>
          <a:ext cx="3771658" cy="3771658"/>
        </a:xfrm>
        <a:prstGeom prst="circularArrow">
          <a:avLst>
            <a:gd name="adj1" fmla="val 5202"/>
            <a:gd name="adj2" fmla="val 336015"/>
            <a:gd name="adj3" fmla="val 318725"/>
            <a:gd name="adj4" fmla="val 19051882"/>
            <a:gd name="adj5" fmla="val 6068"/>
          </a:avLst>
        </a:prstGeom>
        <a:solidFill>
          <a:schemeClr val="bg2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26D6C7-F0E8-43E4-A22C-31D8EC46E2D8}">
      <dsp:nvSpPr>
        <dsp:cNvPr id="0" name=""/>
        <dsp:cNvSpPr/>
      </dsp:nvSpPr>
      <dsp:spPr>
        <a:xfrm>
          <a:off x="4136359" y="2354795"/>
          <a:ext cx="1006078" cy="40062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танцевать</a:t>
          </a:r>
          <a:endParaRPr lang="ru-RU" sz="1300" kern="1200" dirty="0"/>
        </a:p>
      </dsp:txBody>
      <dsp:txXfrm>
        <a:off x="4136359" y="2354795"/>
        <a:ext cx="1006078" cy="400620"/>
      </dsp:txXfrm>
    </dsp:sp>
    <dsp:sp modelId="{67EE656B-22B7-4FD1-A0C9-5CFFF0CD22AC}">
      <dsp:nvSpPr>
        <dsp:cNvPr id="0" name=""/>
        <dsp:cNvSpPr/>
      </dsp:nvSpPr>
      <dsp:spPr>
        <a:xfrm>
          <a:off x="833432" y="31732"/>
          <a:ext cx="3771658" cy="3771658"/>
        </a:xfrm>
        <a:prstGeom prst="circularArrow">
          <a:avLst>
            <a:gd name="adj1" fmla="val 5202"/>
            <a:gd name="adj2" fmla="val 336015"/>
            <a:gd name="adj3" fmla="val 4014266"/>
            <a:gd name="adj4" fmla="val 1523208"/>
            <a:gd name="adj5" fmla="val 6068"/>
          </a:avLst>
        </a:prstGeom>
        <a:solidFill>
          <a:schemeClr val="bg2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4D854-7D60-4122-9C2E-F9A3CB4DB4F0}">
      <dsp:nvSpPr>
        <dsp:cNvPr id="0" name=""/>
        <dsp:cNvSpPr/>
      </dsp:nvSpPr>
      <dsp:spPr>
        <a:xfrm>
          <a:off x="2544960" y="3512105"/>
          <a:ext cx="1006078" cy="398437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дружить</a:t>
          </a:r>
          <a:endParaRPr lang="ru-RU" sz="1300" kern="1200" dirty="0"/>
        </a:p>
      </dsp:txBody>
      <dsp:txXfrm>
        <a:off x="2544960" y="3512105"/>
        <a:ext cx="1006078" cy="398437"/>
      </dsp:txXfrm>
    </dsp:sp>
    <dsp:sp modelId="{4E43C654-0E2C-4D04-A789-C6251A52138B}">
      <dsp:nvSpPr>
        <dsp:cNvPr id="0" name=""/>
        <dsp:cNvSpPr/>
      </dsp:nvSpPr>
      <dsp:spPr>
        <a:xfrm>
          <a:off x="1190609" y="103168"/>
          <a:ext cx="3771658" cy="3771658"/>
        </a:xfrm>
        <a:prstGeom prst="circularArrow">
          <a:avLst>
            <a:gd name="adj1" fmla="val 5202"/>
            <a:gd name="adj2" fmla="val 336015"/>
            <a:gd name="adj3" fmla="val 8913166"/>
            <a:gd name="adj4" fmla="val 6449719"/>
            <a:gd name="adj5" fmla="val 6068"/>
          </a:avLst>
        </a:prstGeom>
        <a:solidFill>
          <a:schemeClr val="bg2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3D6B60-539D-4E83-9E3D-1AAC385B5D42}">
      <dsp:nvSpPr>
        <dsp:cNvPr id="0" name=""/>
        <dsp:cNvSpPr/>
      </dsp:nvSpPr>
      <dsp:spPr>
        <a:xfrm>
          <a:off x="953562" y="2342677"/>
          <a:ext cx="1006078" cy="424856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наблюдать</a:t>
          </a:r>
          <a:endParaRPr lang="ru-RU" sz="1300" kern="1200" dirty="0"/>
        </a:p>
      </dsp:txBody>
      <dsp:txXfrm>
        <a:off x="953562" y="2342677"/>
        <a:ext cx="1006078" cy="424856"/>
      </dsp:txXfrm>
    </dsp:sp>
    <dsp:sp modelId="{0CAB50E0-19E8-48D8-B34F-23937DB60098}">
      <dsp:nvSpPr>
        <dsp:cNvPr id="0" name=""/>
        <dsp:cNvSpPr/>
      </dsp:nvSpPr>
      <dsp:spPr>
        <a:xfrm>
          <a:off x="1262044" y="103168"/>
          <a:ext cx="3771658" cy="3771658"/>
        </a:xfrm>
        <a:prstGeom prst="circularArrow">
          <a:avLst>
            <a:gd name="adj1" fmla="val 5202"/>
            <a:gd name="adj2" fmla="val 336015"/>
            <a:gd name="adj3" fmla="val 13066112"/>
            <a:gd name="adj4" fmla="val 10170597"/>
            <a:gd name="adj5" fmla="val 6068"/>
          </a:avLst>
        </a:prstGeom>
        <a:solidFill>
          <a:schemeClr val="bg2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F8896-BAF8-4EBC-BDB7-37A25A756ECC}">
      <dsp:nvSpPr>
        <dsp:cNvPr id="0" name=""/>
        <dsp:cNvSpPr/>
      </dsp:nvSpPr>
      <dsp:spPr>
        <a:xfrm>
          <a:off x="1561422" y="479618"/>
          <a:ext cx="1006078" cy="40937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рассуждать</a:t>
          </a:r>
          <a:endParaRPr lang="ru-RU" sz="1300" kern="1200" dirty="0"/>
        </a:p>
      </dsp:txBody>
      <dsp:txXfrm>
        <a:off x="1561422" y="479618"/>
        <a:ext cx="1006078" cy="409373"/>
      </dsp:txXfrm>
    </dsp:sp>
    <dsp:sp modelId="{05AB5D9E-B816-414A-9945-818A84A2027C}">
      <dsp:nvSpPr>
        <dsp:cNvPr id="0" name=""/>
        <dsp:cNvSpPr/>
      </dsp:nvSpPr>
      <dsp:spPr>
        <a:xfrm>
          <a:off x="976303" y="317473"/>
          <a:ext cx="4200269" cy="3943646"/>
        </a:xfrm>
        <a:prstGeom prst="circularArrow">
          <a:avLst>
            <a:gd name="adj1" fmla="val 5202"/>
            <a:gd name="adj2" fmla="val 336015"/>
            <a:gd name="adj3" fmla="val 17031861"/>
            <a:gd name="adj4" fmla="val 14918703"/>
            <a:gd name="adj5" fmla="val 6068"/>
          </a:avLst>
        </a:prstGeom>
        <a:solidFill>
          <a:schemeClr val="bg2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25F8A-2645-4A4F-87DC-232C2029C494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B3ED2-481F-42DB-8562-BF74CE9FA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2C8D-7115-4400-85D3-E319B8C1F992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A2DE3-1B08-4F8A-B6FE-41437B169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AC1BB-F553-4C38-A39A-060387A9BB52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AD87-5CED-46B7-A5D7-C24D0DDEE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065319-27C4-40D8-84FA-CC0A59D74D38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626A65-596C-4027-B415-4423E561D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ADC5F-F687-40DA-9A63-EAA8F95BA057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9C342-5FC2-49A1-B39C-5862D179D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84BE-995E-442D-9F19-EA80D6B29A77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C5088-76EE-477D-89E9-ABF6CA03E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91C31-C0E2-49BE-958F-43071D57BAB6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B3DFF-5BEB-49F2-9048-1C858C6D2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3EEED2-91C1-42C7-821B-90FCD6915D81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A2C7AC-D451-4E94-86AC-DED94659C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C4869-CC5C-4CA4-B231-387262F8BA2F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BDFBD-A2A3-46C9-BC86-C3B8110D7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A1125D-79AC-456B-A9C0-7E168901FA36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0606FF-2AC8-4DD4-A7B6-F03917AD5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74E8FD-D5B3-4D45-9EC7-BB2967CF6E38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373789-F5F9-41A8-803E-69185CBBB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6ED0B91-3163-4366-828A-4308BF8CD696}" type="datetimeFigureOut">
              <a:rPr lang="ru-RU"/>
              <a:pPr>
                <a:defRPr/>
              </a:pPr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F2235F0-E000-4CCC-83E2-35E406BB4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4" r:id="rId5"/>
    <p:sldLayoutId id="2147483699" r:id="rId6"/>
    <p:sldLayoutId id="2147483693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7.jpeg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Data" Target="../diagrams/data2.xml"/><Relationship Id="rId5" Type="http://schemas.openxmlformats.org/officeDocument/2006/relationships/diagramData" Target="../diagrams/data1.xml"/><Relationship Id="rId15" Type="http://schemas.microsoft.com/office/2007/relationships/diagramDrawing" Target="../diagrams/drawing1.xml"/><Relationship Id="rId10" Type="http://schemas.openxmlformats.org/officeDocument/2006/relationships/image" Target="../media/image11.jpeg"/><Relationship Id="rId4" Type="http://schemas.openxmlformats.org/officeDocument/2006/relationships/image" Target="../media/image9.jpeg"/><Relationship Id="rId9" Type="http://schemas.openxmlformats.org/officeDocument/2006/relationships/image" Target="../media/image10.jpeg"/><Relationship Id="rId14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500"/>
            <a:ext cx="7467600" cy="714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3"/>
                </a:solidFill>
              </a:rPr>
              <a:t>                 </a:t>
            </a:r>
            <a:r>
              <a:rPr lang="ru-RU" b="1" smtClean="0">
                <a:solidFill>
                  <a:schemeClr val="accent3"/>
                </a:solidFill>
              </a:rPr>
              <a:t>2010 год - год</a:t>
            </a:r>
            <a:r>
              <a:rPr lang="ru-RU" b="1" dirty="0" smtClean="0">
                <a:solidFill>
                  <a:schemeClr val="accent3"/>
                </a:solidFill>
              </a:rPr>
              <a:t>  </a:t>
            </a:r>
            <a:r>
              <a:rPr lang="ru-RU" b="1" dirty="0" smtClean="0">
                <a:solidFill>
                  <a:schemeClr val="accent3"/>
                </a:solidFill>
              </a:rPr>
              <a:t>Учителя</a:t>
            </a:r>
            <a:endParaRPr lang="ru-RU" b="1" dirty="0">
              <a:solidFill>
                <a:schemeClr val="accent3"/>
              </a:solidFill>
            </a:endParaRPr>
          </a:p>
        </p:txBody>
      </p:sp>
      <p:pic>
        <p:nvPicPr>
          <p:cNvPr id="13314" name="Picture 2" descr="D:\Римма\Сочинение -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625" y="2643188"/>
            <a:ext cx="3000375" cy="3714750"/>
          </a:xfrm>
          <a:ln w="38100">
            <a:solidFill>
              <a:srgbClr val="FFC000"/>
            </a:solidFill>
          </a:ln>
        </p:spPr>
      </p:pic>
      <p:pic>
        <p:nvPicPr>
          <p:cNvPr id="13315" name="Picture 3" descr="D:\Римма\Сочинение -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75" y="1428750"/>
            <a:ext cx="2584450" cy="19288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3316" name="Picture 4" descr="D:\Римма\Сочинение -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75" y="3000375"/>
            <a:ext cx="3422650" cy="200025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3317" name="Picture 5" descr="D:\Римма\Сочинение -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5" y="4714875"/>
            <a:ext cx="2906713" cy="178593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625" y="1643063"/>
            <a:ext cx="4714875" cy="6667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>
                <a:solidFill>
                  <a:srgbClr val="C00000"/>
                </a:solidFill>
              </a:rPr>
              <a:t>В селе ты не просто порядочный житель</a:t>
            </a:r>
          </a:p>
          <a:p>
            <a:r>
              <a:rPr lang="ru-RU" sz="1800">
                <a:solidFill>
                  <a:srgbClr val="C00000"/>
                </a:solidFill>
              </a:rPr>
              <a:t>У всех на виду</a:t>
            </a:r>
            <a:r>
              <a:rPr lang="ru-RU" sz="1800">
                <a:solidFill>
                  <a:srgbClr val="C00000"/>
                </a:solidFill>
                <a:latin typeface="Arial" charset="0"/>
              </a:rPr>
              <a:t>,</a:t>
            </a:r>
            <a:r>
              <a:rPr lang="ru-RU" sz="1800">
                <a:solidFill>
                  <a:srgbClr val="C00000"/>
                </a:solidFill>
              </a:rPr>
              <a:t> твое имя- </a:t>
            </a:r>
            <a:r>
              <a:rPr lang="ru-RU" sz="1800" b="1">
                <a:solidFill>
                  <a:srgbClr val="C00000"/>
                </a:solidFill>
              </a:rPr>
              <a:t>Учитель…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7467600" cy="5715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dirty="0" smtClean="0">
                <a:solidFill>
                  <a:srgbClr val="000000"/>
                </a:solidFill>
              </a:rPr>
              <a:t>   </a:t>
            </a:r>
            <a:r>
              <a:rPr lang="ru-RU" sz="2400" b="1" cap="none" dirty="0" smtClean="0">
                <a:solidFill>
                  <a:srgbClr val="C00000"/>
                </a:solidFill>
              </a:rPr>
              <a:t>ЗА  ВСЕ  СПАСИБО  ВАМ ,</a:t>
            </a:r>
            <a:endParaRPr lang="ru-RU" sz="2400" b="1" cap="none" dirty="0" smtClean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23556" name="Picture 4" descr="D:\Римма\Сочинение 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" y="2071678"/>
            <a:ext cx="3576202" cy="250033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419475" y="1557338"/>
            <a:ext cx="4805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800">
              <a:solidFill>
                <a:srgbClr val="0000FF"/>
              </a:solidFill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492500" y="1773238"/>
            <a:ext cx="46799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563938" y="1336675"/>
            <a:ext cx="5105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</a:rPr>
              <a:t>самая добрая,</a:t>
            </a:r>
          </a:p>
          <a:p>
            <a:r>
              <a:rPr lang="ru-RU" sz="2800">
                <a:solidFill>
                  <a:srgbClr val="0000FF"/>
                </a:solidFill>
              </a:rPr>
              <a:t>                    милая, </a:t>
            </a:r>
          </a:p>
          <a:p>
            <a:r>
              <a:rPr lang="ru-RU" sz="2800" dirty="0">
                <a:solidFill>
                  <a:srgbClr val="0000FF"/>
                </a:solidFill>
              </a:rPr>
              <a:t>             самая замечательная</a:t>
            </a:r>
          </a:p>
          <a:p>
            <a:r>
              <a:rPr lang="ru-RU" sz="2800" dirty="0">
                <a:solidFill>
                  <a:srgbClr val="0000FF"/>
                </a:solidFill>
              </a:rPr>
              <a:t>                         учительница </a:t>
            </a:r>
          </a:p>
          <a:p>
            <a:r>
              <a:rPr lang="ru-RU" sz="2800" dirty="0">
                <a:solidFill>
                  <a:srgbClr val="0000FF"/>
                </a:solidFill>
              </a:rPr>
              <a:t>                                на свете!!!</a:t>
            </a:r>
          </a:p>
        </p:txBody>
      </p:sp>
      <p:pic>
        <p:nvPicPr>
          <p:cNvPr id="1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3857628"/>
            <a:ext cx="2087585" cy="235745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1472" y="4714884"/>
            <a:ext cx="4143403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 Работу выполнила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ученица 8 класса МОУ     «Великопольская СОШ»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Цыкал Алла 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Руководитель: Белоусова Л.И. 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"/>
            <a:ext cx="7543800" cy="7143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cap="none" dirty="0" smtClean="0">
                <a:solidFill>
                  <a:srgbClr val="000000"/>
                </a:solidFill>
              </a:rPr>
              <a:t>        </a:t>
            </a:r>
            <a:br>
              <a:rPr lang="ru-RU" cap="none" dirty="0" smtClean="0">
                <a:solidFill>
                  <a:srgbClr val="000000"/>
                </a:solidFill>
              </a:rPr>
            </a:br>
            <a:r>
              <a:rPr lang="ru-RU" cap="none" dirty="0" smtClean="0">
                <a:solidFill>
                  <a:srgbClr val="000000"/>
                </a:solidFill>
              </a:rPr>
              <a:t/>
            </a:r>
            <a:br>
              <a:rPr lang="ru-RU" cap="none" dirty="0" smtClean="0">
                <a:solidFill>
                  <a:srgbClr val="000000"/>
                </a:solidFill>
              </a:rPr>
            </a:br>
            <a:r>
              <a:rPr lang="ru-RU" cap="none" dirty="0" smtClean="0">
                <a:solidFill>
                  <a:srgbClr val="000000"/>
                </a:solidFill>
              </a:rPr>
              <a:t/>
            </a:r>
            <a:br>
              <a:rPr lang="ru-RU" cap="none" dirty="0" smtClean="0">
                <a:solidFill>
                  <a:srgbClr val="000000"/>
                </a:solidFill>
              </a:rPr>
            </a:br>
            <a:r>
              <a:rPr lang="ru-RU" cap="none" dirty="0" smtClean="0">
                <a:solidFill>
                  <a:srgbClr val="000000"/>
                </a:solidFill>
              </a:rPr>
              <a:t>        </a:t>
            </a:r>
            <a:r>
              <a:rPr lang="ru-RU" b="1" cap="none" dirty="0" smtClean="0">
                <a:solidFill>
                  <a:srgbClr val="C00000"/>
                </a:solidFill>
              </a:rPr>
              <a:t>УЧИТЕЛЬНИЦА  ПЕРВАЯ </a:t>
            </a:r>
            <a:r>
              <a:rPr lang="ru-RU" b="1" cap="none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МОЯ…</a:t>
            </a:r>
            <a:r>
              <a:rPr lang="ru-RU" cap="none" dirty="0" smtClean="0">
                <a:solidFill>
                  <a:srgbClr val="C00000"/>
                </a:solidFill>
                <a:latin typeface="Arial" charset="0"/>
              </a:rPr>
              <a:t>.</a:t>
            </a:r>
          </a:p>
        </p:txBody>
      </p:sp>
      <p:pic>
        <p:nvPicPr>
          <p:cNvPr id="14338" name="Picture 2" descr="D:\Римма\Сочинение -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57250" y="2571750"/>
            <a:ext cx="2643188" cy="3576638"/>
          </a:xfrm>
          <a:ln w="28575">
            <a:solidFill>
              <a:srgbClr val="7030A0"/>
            </a:solidFill>
          </a:ln>
        </p:spPr>
      </p:pic>
      <p:sp>
        <p:nvSpPr>
          <p:cNvPr id="14339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500063" y="1571625"/>
            <a:ext cx="3657600" cy="658813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   Кудрявцева Римма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        Алексеевна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7688" y="1571625"/>
            <a:ext cx="4000500" cy="4429125"/>
          </a:xfrm>
          <a:solidFill>
            <a:schemeClr val="accent4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z="1800" dirty="0" smtClean="0"/>
          </a:p>
          <a:p>
            <a:pPr fontAlgn="auto">
              <a:spcAft>
                <a:spcPts val="0"/>
              </a:spcAft>
              <a:defRPr/>
            </a:pPr>
            <a:endParaRPr lang="ru-RU" sz="1800" dirty="0" smtClean="0"/>
          </a:p>
          <a:p>
            <a:pPr fontAlgn="auto">
              <a:spcAft>
                <a:spcPts val="0"/>
              </a:spcAft>
              <a:defRPr/>
            </a:pPr>
            <a:endParaRPr lang="ru-RU" sz="1800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</a:rPr>
              <a:t>«Почетный работник общего образования Российской Федерации»;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</a:rPr>
              <a:t>Ветеран  педагогического труда;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</a:rPr>
              <a:t>Участница конкурса «Учитель года 2001»;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«Самый классный </a:t>
            </a:r>
            <a:r>
              <a:rPr lang="ru-RU" dirty="0" err="1" smtClean="0">
                <a:solidFill>
                  <a:srgbClr val="7030A0"/>
                </a:solidFill>
              </a:rPr>
              <a:t>классный</a:t>
            </a:r>
            <a:r>
              <a:rPr lang="ru-RU" dirty="0" smtClean="0">
                <a:solidFill>
                  <a:srgbClr val="7030A0"/>
                </a:solidFill>
              </a:rPr>
              <a:t> руководитель" 2007года.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Стаж работы-33 года.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63" y="357188"/>
            <a:ext cx="7467600" cy="5715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Учат в школе, учат в школе, учат в школе…</a:t>
            </a:r>
            <a:endParaRPr lang="ru-RU" sz="27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Римма\Сочинение -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285860"/>
            <a:ext cx="3180044" cy="207170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029" name="Picture 5" descr="D:\Римма\Сочинение -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641" y="4000504"/>
            <a:ext cx="3276227" cy="207170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030" name="Picture 6" descr="D:\Римма\Сочинение -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4000504"/>
            <a:ext cx="3157438" cy="207170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graphicFrame>
        <p:nvGraphicFramePr>
          <p:cNvPr id="18" name="Схема 17"/>
          <p:cNvGraphicFramePr/>
          <p:nvPr/>
        </p:nvGraphicFramePr>
        <p:xfrm>
          <a:off x="1428728" y="1571612"/>
          <a:ext cx="5572164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Picture 2" descr="D:\Римма\школа- Алл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3214678" y="2928934"/>
            <a:ext cx="2143140" cy="1000132"/>
          </a:xfrm>
          <a:prstGeom prst="round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0" name="Picture 2" descr="D:\Римма\школа- Алл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0" cstate="screen"/>
          <a:srcRect/>
          <a:stretch>
            <a:fillRect/>
          </a:stretch>
        </p:blipFill>
        <p:spPr>
          <a:xfrm rot="10800000">
            <a:off x="317516" y="1357298"/>
            <a:ext cx="3221330" cy="2071702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graphicFrame>
        <p:nvGraphicFramePr>
          <p:cNvPr id="12" name="Схема 1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      </a:t>
            </a:r>
            <a:r>
              <a:rPr lang="ru-RU" sz="2400" b="1" dirty="0" smtClean="0">
                <a:solidFill>
                  <a:srgbClr val="C00000"/>
                </a:solidFill>
              </a:rPr>
              <a:t>И  как  интересен  был в школе урок </a:t>
            </a:r>
            <a:r>
              <a:rPr lang="ru-RU" sz="2800" dirty="0" smtClean="0">
                <a:solidFill>
                  <a:srgbClr val="C00000"/>
                </a:solidFill>
              </a:rPr>
              <a:t>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6386" name="Picture 3" descr="D:\Римма\школа- Алла-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625" y="1143000"/>
            <a:ext cx="3875088" cy="2000250"/>
          </a:xfrm>
          <a:ln w="38100">
            <a:solidFill>
              <a:srgbClr val="92D050"/>
            </a:solidFill>
          </a:ln>
        </p:spPr>
      </p:pic>
      <p:pic>
        <p:nvPicPr>
          <p:cNvPr id="16387" name="Picture 4" descr="D:\Римма\Сочинение -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75" y="2928938"/>
            <a:ext cx="3571875" cy="211772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6388" name="Picture 5" descr="D:\Римма\Сочинение -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4429125"/>
            <a:ext cx="3643312" cy="21399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00563" y="1428750"/>
            <a:ext cx="4071937" cy="12160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И как улыбался, и как говорил</a:t>
            </a:r>
          </a:p>
          <a:p>
            <a:r>
              <a:rPr lang="ru-RU" sz="1800">
                <a:solidFill>
                  <a:srgbClr val="000000"/>
                </a:solidFill>
              </a:rPr>
              <a:t>Какую картинку с собой приносил.</a:t>
            </a:r>
          </a:p>
          <a:p>
            <a:r>
              <a:rPr lang="ru-RU" sz="1800">
                <a:solidFill>
                  <a:srgbClr val="000000"/>
                </a:solidFill>
              </a:rPr>
              <a:t>Насколько был добр, </a:t>
            </a:r>
          </a:p>
          <a:p>
            <a:r>
              <a:rPr lang="ru-RU" sz="1800">
                <a:solidFill>
                  <a:srgbClr val="000000"/>
                </a:solidFill>
              </a:rPr>
              <a:t>Насколько был строг</a:t>
            </a:r>
            <a:r>
              <a:rPr lang="ru-RU" sz="1800">
                <a:solidFill>
                  <a:srgbClr val="000000"/>
                </a:solidFill>
                <a:latin typeface="Arial" charset="0"/>
              </a:rPr>
              <a:t>..</a:t>
            </a:r>
            <a:r>
              <a:rPr lang="ru-RU" sz="18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625" y="5572125"/>
            <a:ext cx="3786188" cy="3698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/>
              <a:t>Любимый урок о любимом поэте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5715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       </a:t>
            </a:r>
            <a:r>
              <a:rPr lang="ru-RU" sz="2400" b="1" dirty="0" smtClean="0">
                <a:solidFill>
                  <a:srgbClr val="C00000"/>
                </a:solidFill>
              </a:rPr>
              <a:t>Отчизну любить ты всех учишь любя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D:\Римма\Сочинение -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7750" y="4000500"/>
            <a:ext cx="3214688" cy="2087563"/>
          </a:xfrm>
          <a:ln w="38100">
            <a:solidFill>
              <a:srgbClr val="FFFF00"/>
            </a:solidFill>
          </a:ln>
        </p:spPr>
      </p:pic>
      <p:pic>
        <p:nvPicPr>
          <p:cNvPr id="18435" name="Picture 3" descr="D:\Римма\школа- Алла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0" y="1428750"/>
            <a:ext cx="3214688" cy="217170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8436" name="Picture 4" descr="D:\Римма\Сочинение -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4000500"/>
            <a:ext cx="3276600" cy="2143125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8437" name="Picture 5" descr="D:\Римма\школа- Алла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" y="1428750"/>
            <a:ext cx="3143250" cy="21431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85918" y="3286123"/>
            <a:ext cx="242889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Чтим  память  павших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3286124"/>
            <a:ext cx="271936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Как прекрасен этот мир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5929330"/>
            <a:ext cx="2677762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 посадкой деревьев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5929330"/>
            <a:ext cx="342902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Коллективно-творческое дело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7467600" cy="6429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</a:t>
            </a:r>
            <a:r>
              <a:rPr lang="ru-RU" sz="2400" b="1" dirty="0" smtClean="0">
                <a:solidFill>
                  <a:srgbClr val="C00000"/>
                </a:solidFill>
              </a:rPr>
              <a:t>Гореть самой, зажечь других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4" name="Picture 6" descr="D:\Римма\Сочинение -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07424" y="1428737"/>
            <a:ext cx="3107320" cy="2073046"/>
          </a:xfrm>
          <a:prstGeom prst="ellipse">
            <a:avLst/>
          </a:prstGeom>
          <a:ln w="28575">
            <a:solidFill>
              <a:srgbClr val="92D050"/>
            </a:solidFill>
          </a:ln>
        </p:spPr>
      </p:pic>
      <p:pic>
        <p:nvPicPr>
          <p:cNvPr id="1026" name="Picture 2" descr="D:\Римма\Сочинение -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929066"/>
            <a:ext cx="3415903" cy="235745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1027" name="Picture 3" descr="D:\Римма\Сочинение -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06567" y="3929066"/>
            <a:ext cx="3465895" cy="2428892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</p:pic>
      <p:pic>
        <p:nvPicPr>
          <p:cNvPr id="1028" name="Picture 4" descr="D:\Римма\школа- Алла-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357298"/>
            <a:ext cx="3368866" cy="2143140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85852" y="3286124"/>
            <a:ext cx="2571768" cy="276999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Наш любимый восточный танец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786314" y="3286124"/>
            <a:ext cx="3786214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Кукла Люда, кукла Алла, кукла Таня на сцене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6072206"/>
            <a:ext cx="2214578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Работа кукольного театра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43570" y="6072207"/>
            <a:ext cx="2357454" cy="277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Работа кружка «</a:t>
            </a:r>
            <a:r>
              <a:rPr lang="ru-RU" sz="1200" dirty="0" err="1" smtClean="0"/>
              <a:t>Ший</a:t>
            </a:r>
            <a:r>
              <a:rPr lang="ru-RU" sz="1200" dirty="0" smtClean="0"/>
              <a:t> </a:t>
            </a:r>
            <a:r>
              <a:rPr lang="ru-RU" sz="1200" dirty="0" err="1" smtClean="0"/>
              <a:t>онгыр</a:t>
            </a:r>
            <a:r>
              <a:rPr lang="ru-RU" sz="1200" dirty="0" smtClean="0"/>
              <a:t>»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7467600" cy="5715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  Так, значит, немножко мы все моряки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483" name="Picture 2" descr="D:\Римма\Сочинение -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72025" y="4071938"/>
            <a:ext cx="3300413" cy="2000250"/>
          </a:xfrm>
          <a:ln w="38100">
            <a:solidFill>
              <a:srgbClr val="0070C0"/>
            </a:solidFill>
          </a:ln>
        </p:spPr>
      </p:pic>
      <p:pic>
        <p:nvPicPr>
          <p:cNvPr id="20484" name="Picture 2" descr="D:\Римма\Сочинение -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1357313"/>
            <a:ext cx="2889250" cy="18573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0485" name="Picture 2" descr="D:\Римма\школа- Алла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63" y="2286000"/>
            <a:ext cx="3000375" cy="20002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14750" y="1357313"/>
            <a:ext cx="3357563" cy="369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</a:rPr>
              <a:t>Морячки 1 класса на параде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3" y="5143512"/>
            <a:ext cx="40005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«Там</a:t>
            </a:r>
            <a:r>
              <a:rPr lang="ru-RU" sz="1800" dirty="0">
                <a:solidFill>
                  <a:srgbClr val="002060"/>
                </a:solidFill>
                <a:latin typeface="Arial" charset="0"/>
              </a:rPr>
              <a:t>,</a:t>
            </a:r>
            <a:r>
              <a:rPr lang="ru-RU" sz="1800" dirty="0">
                <a:solidFill>
                  <a:srgbClr val="002060"/>
                </a:solidFill>
              </a:rPr>
              <a:t> за туманами…»- на конкурсе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патриотической песни.  4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7467600" cy="6429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     </a:t>
            </a:r>
            <a:r>
              <a:rPr lang="ru-RU" sz="2400" b="1" dirty="0" smtClean="0">
                <a:solidFill>
                  <a:srgbClr val="C00000"/>
                </a:solidFill>
              </a:rPr>
              <a:t>Другим мы не можем представить тебя…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Римма\Сочинение -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29000" y="1571625"/>
            <a:ext cx="1430338" cy="2051050"/>
          </a:xfrm>
          <a:ln>
            <a:solidFill>
              <a:srgbClr val="3668C4"/>
            </a:solidFill>
          </a:ln>
        </p:spPr>
      </p:pic>
      <p:pic>
        <p:nvPicPr>
          <p:cNvPr id="1027" name="Picture 3" descr="D:\Римма\Сочинение 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25" y="1500188"/>
            <a:ext cx="1428750" cy="2444750"/>
          </a:xfrm>
          <a:prstGeom prst="rect">
            <a:avLst/>
          </a:prstGeom>
          <a:noFill/>
          <a:ln w="28575">
            <a:solidFill>
              <a:srgbClr val="B32C16"/>
            </a:solidFill>
            <a:miter lim="800000"/>
            <a:headEnd/>
            <a:tailEnd/>
          </a:ln>
        </p:spPr>
      </p:pic>
      <p:pic>
        <p:nvPicPr>
          <p:cNvPr id="1028" name="Picture 4" descr="D:\Римма\Сочинение -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" y="1500188"/>
            <a:ext cx="1428750" cy="250031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</p:pic>
      <p:pic>
        <p:nvPicPr>
          <p:cNvPr id="21509" name="Picture 5" descr="D:\Римма\Сочинение -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3" y="4429125"/>
            <a:ext cx="1928812" cy="173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1510" name="Picture 6" descr="D:\Римма\Сочинение -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13" y="4357688"/>
            <a:ext cx="2116137" cy="18573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31" name="Picture 7" descr="D:\Римма\Сочинение 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4357688"/>
            <a:ext cx="1428750" cy="187166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000364" y="3571876"/>
            <a:ext cx="221457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Сборник стихов и песен</a:t>
            </a:r>
          </a:p>
          <a:p>
            <a:r>
              <a:rPr lang="ru-RU" sz="1400" dirty="0" smtClean="0"/>
              <a:t>Риммы Алексеевны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500438"/>
            <a:ext cx="2357454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Римма Алексеевна- активный участник ансамбля « </a:t>
            </a:r>
            <a:r>
              <a:rPr lang="ru-RU" sz="1400" dirty="0" err="1" smtClean="0"/>
              <a:t>Какшан</a:t>
            </a:r>
            <a:r>
              <a:rPr lang="ru-RU" sz="1400" dirty="0" smtClean="0"/>
              <a:t> сем»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72132" y="3429000"/>
            <a:ext cx="2643206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На своем творческом вечере «</a:t>
            </a:r>
            <a:r>
              <a:rPr lang="ru-RU" dirty="0" err="1" smtClean="0"/>
              <a:t>Мурем</a:t>
            </a:r>
            <a:r>
              <a:rPr lang="ru-RU" dirty="0" smtClean="0"/>
              <a:t> </a:t>
            </a:r>
            <a:r>
              <a:rPr lang="ru-RU" dirty="0" err="1" smtClean="0"/>
              <a:t>гын</a:t>
            </a:r>
            <a:r>
              <a:rPr lang="ru-RU" dirty="0" smtClean="0"/>
              <a:t> </a:t>
            </a:r>
            <a:r>
              <a:rPr lang="ru-RU" dirty="0" err="1" smtClean="0"/>
              <a:t>мурым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85852" y="6072206"/>
            <a:ext cx="607223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Она в роли старушки,   морячки,        сказителя-баяна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467600" cy="500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     Как праздник встречаешь, как любишь семью…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D:\Римма\Сочинение 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500" y="1357313"/>
            <a:ext cx="2671763" cy="2000250"/>
          </a:xfrm>
          <a:ln w="28575">
            <a:solidFill>
              <a:srgbClr val="00B050"/>
            </a:solidFill>
          </a:ln>
        </p:spPr>
      </p:pic>
      <p:pic>
        <p:nvPicPr>
          <p:cNvPr id="22531" name="Picture 3" descr="D:\Римма\Сочинение 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663840">
            <a:off x="465251" y="1465392"/>
            <a:ext cx="2071687" cy="207168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2532" name="Picture 4" descr="D:\Римма\Сочинение 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254127">
            <a:off x="5782469" y="1793082"/>
            <a:ext cx="2012950" cy="199866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2533" name="Picture 2" descr="D:\Римма\Сочинение -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50" y="4000500"/>
            <a:ext cx="3429000" cy="216058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20897256">
            <a:off x="847274" y="3420259"/>
            <a:ext cx="189122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Любящая и верная жена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7" y="3214686"/>
            <a:ext cx="257176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Гостеприимная хозяйка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776871">
            <a:off x="5699333" y="3572808"/>
            <a:ext cx="194271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Нежная бабушка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6143644"/>
            <a:ext cx="321471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Добрая,  заботливая  мама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281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               2010 год - год  Учителя</vt:lpstr>
      <vt:lpstr>                   УЧИТЕЛЬНИЦА  ПЕРВАЯ  МОЯ….</vt:lpstr>
      <vt:lpstr>    Учат в школе, учат в школе, учат в школе…</vt:lpstr>
      <vt:lpstr>      И  как  интересен  был в школе урок !</vt:lpstr>
      <vt:lpstr>       Отчизну любить ты всех учишь любя  </vt:lpstr>
      <vt:lpstr>          Гореть самой, зажечь других.</vt:lpstr>
      <vt:lpstr>        Так, значит, немножко мы все моряки</vt:lpstr>
      <vt:lpstr>     Другим мы не можем представить тебя…</vt:lpstr>
      <vt:lpstr>     Как праздник встречаешь, как любишь семью…</vt:lpstr>
      <vt:lpstr>   ЗА  ВСЕ  СПАСИБО  ВАМ ,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Admin</cp:lastModifiedBy>
  <cp:revision>76</cp:revision>
  <dcterms:created xsi:type="dcterms:W3CDTF">2010-02-23T14:51:03Z</dcterms:created>
  <dcterms:modified xsi:type="dcterms:W3CDTF">2012-02-20T17:12:31Z</dcterms:modified>
</cp:coreProperties>
</file>