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7" r:id="rId2"/>
    <p:sldId id="262" r:id="rId3"/>
    <p:sldId id="260" r:id="rId4"/>
    <p:sldId id="258" r:id="rId5"/>
    <p:sldId id="261" r:id="rId6"/>
    <p:sldId id="264" r:id="rId7"/>
    <p:sldId id="259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8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60B29-A707-484D-8687-7F724D96EC8F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6541E-01FB-4F44-9912-F447D79224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6541E-01FB-4F44-9912-F447D792245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914400"/>
            <a:ext cx="57912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/>
              <a:t>Буквы Ш, </a:t>
            </a:r>
            <a:r>
              <a:rPr lang="ru-RU" sz="6600" b="1" dirty="0" err="1" smtClean="0"/>
              <a:t>ш</a:t>
            </a:r>
            <a:endParaRPr lang="ru-RU" sz="6600" b="1" dirty="0" smtClean="0"/>
          </a:p>
          <a:p>
            <a:pPr algn="ctr"/>
            <a:r>
              <a:rPr lang="ru-RU" sz="2800" dirty="0" smtClean="0"/>
              <a:t>Презентация </a:t>
            </a:r>
          </a:p>
          <a:p>
            <a:pPr algn="ctr"/>
            <a:r>
              <a:rPr lang="ru-RU" sz="2800" dirty="0" smtClean="0"/>
              <a:t>к уроку обучения грамоте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r>
              <a:rPr lang="ru-RU" dirty="0" smtClean="0"/>
              <a:t>                 Выполнила Ершова Н.И., </a:t>
            </a:r>
          </a:p>
          <a:p>
            <a:r>
              <a:rPr lang="ru-RU" dirty="0" smtClean="0"/>
              <a:t>                 учитель </a:t>
            </a:r>
            <a:r>
              <a:rPr lang="ru-RU" dirty="0" err="1" smtClean="0"/>
              <a:t>Акбулакской</a:t>
            </a:r>
            <a:r>
              <a:rPr lang="ru-RU" dirty="0" smtClean="0"/>
              <a:t> средней школы №3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            </a:t>
            </a:r>
            <a:r>
              <a:rPr lang="ru-RU" dirty="0" err="1" smtClean="0"/>
              <a:t>Акбулакского</a:t>
            </a:r>
            <a:r>
              <a:rPr lang="ru-RU" dirty="0" smtClean="0"/>
              <a:t> района Оренбургской области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85800" y="457200"/>
            <a:ext cx="77957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Мышонок Пик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шуршит у норки.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3554" name="Picture 2" descr="E:\1 класс\открытый урок\Копия DSC038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3200400"/>
            <a:ext cx="5381095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752600"/>
            <a:ext cx="318135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3657600"/>
            <a:ext cx="5257799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0" b="1" dirty="0" smtClean="0">
                <a:solidFill>
                  <a:schemeClr val="accent2">
                    <a:lumMod val="75000"/>
                  </a:schemeClr>
                </a:solidFill>
              </a:rPr>
              <a:t>К</a:t>
            </a:r>
            <a:r>
              <a:rPr lang="ru-RU" sz="15000" b="1" dirty="0" smtClean="0"/>
              <a:t> </a:t>
            </a:r>
            <a:r>
              <a:rPr lang="ru-RU" sz="15000" b="1" dirty="0" smtClean="0">
                <a:solidFill>
                  <a:schemeClr val="accent2">
                    <a:lumMod val="75000"/>
                  </a:schemeClr>
                </a:solidFill>
              </a:rPr>
              <a:t>С П</a:t>
            </a:r>
            <a:endParaRPr lang="ru-RU" sz="15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Рисунок 5" descr="2006AY9375_jpg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0"/>
            <a:ext cx="3067050" cy="391538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15000" y="3657600"/>
            <a:ext cx="2286203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0" b="1" dirty="0" smtClean="0">
                <a:solidFill>
                  <a:schemeClr val="accent2">
                    <a:lumMod val="75000"/>
                  </a:schemeClr>
                </a:solidFill>
              </a:rPr>
              <a:t>Ш</a:t>
            </a:r>
            <a:endParaRPr lang="ru-RU" sz="15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Администратор\Мои документы\Мои рисунки\открытки\роз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984132">
            <a:off x="5054251" y="431291"/>
            <a:ext cx="1676400" cy="1857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72 -9.01526E-7 C 0.0151 -0.003 0.01875 -0.00809 0.02344 -0.01318 C 0.02448 -0.01572 0.025 -0.01895 0.02604 -0.02103 C 0.02847 -0.0252 0.03368 -0.03144 0.03368 -0.03121 C 0.04028 -0.06033 0.03715 -0.0749 0.03872 -0.11442 C 0.03924 -0.13037 0.04392 -0.16528 0.0474 -0.17961 C 0.04705 -0.22145 0.0533 -0.28386 0.03976 -0.32478 C 0.03819 -0.34235 0.03472 -0.35252 0.02986 -0.36639 C 0.02795 -0.37217 0.02708 -0.37933 0.025 -0.38465 C 0.02344 -0.38789 0.02135 -0.3895 0.01979 -0.39251 C 0.00868 -0.41331 0.01545 -0.40753 0.00729 -0.41308 C 0.00278 -0.42025 -0.00243 -0.42926 -0.00781 -0.43412 C -0.01024 -0.43643 -0.01528 -0.4392 -0.01528 -0.43897 C -0.02049 -0.4466 -0.02535 -0.44961 -0.0316 -0.45215 C -0.06997 -0.45076 -0.10052 -0.44706 -0.13785 -0.44452 C -0.17101 -0.44545 -0.20764 -0.44961 -0.24167 -0.44961 " pathEditMode="relative" rAng="0" ptsTypes="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>
            <a:off x="914400" y="381000"/>
            <a:ext cx="7321654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Ш</a:t>
            </a:r>
            <a:endParaRPr lang="ru-RU" sz="40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381000"/>
            <a:ext cx="7321654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Ш</a:t>
            </a:r>
            <a:endParaRPr lang="ru-RU" sz="40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amysh_ozernyi__Scirpus_lacustri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381000"/>
            <a:ext cx="4876800" cy="596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0"/>
            <a:ext cx="8368915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514600" y="3810000"/>
            <a:ext cx="3890809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0" b="1" dirty="0" smtClean="0">
                <a:solidFill>
                  <a:schemeClr val="accent1">
                    <a:lumMod val="50000"/>
                  </a:schemeClr>
                </a:solidFill>
              </a:rPr>
              <a:t>ШИ</a:t>
            </a:r>
            <a:endParaRPr lang="ru-RU" sz="15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371600"/>
            <a:ext cx="854612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1524000"/>
            <a:ext cx="1057275" cy="1033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427974">
            <a:off x="5119200" y="2594474"/>
            <a:ext cx="3890809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0" b="1" dirty="0" smtClean="0">
                <a:solidFill>
                  <a:srgbClr val="7030A0"/>
                </a:solidFill>
              </a:rPr>
              <a:t>ШИ</a:t>
            </a:r>
            <a:endParaRPr lang="ru-RU" sz="150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21250094">
            <a:off x="111895" y="572456"/>
            <a:ext cx="3890809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0" b="1" dirty="0" smtClean="0">
                <a:solidFill>
                  <a:schemeClr val="accent3">
                    <a:lumMod val="50000"/>
                  </a:schemeClr>
                </a:solidFill>
              </a:rPr>
              <a:t>ШИ</a:t>
            </a:r>
            <a:endParaRPr lang="ru-RU" sz="15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265628">
            <a:off x="3810000" y="4457343"/>
            <a:ext cx="3890809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0" b="1" dirty="0" smtClean="0">
                <a:solidFill>
                  <a:schemeClr val="accent1">
                    <a:lumMod val="50000"/>
                  </a:schemeClr>
                </a:solidFill>
              </a:rPr>
              <a:t>ШИ</a:t>
            </a:r>
            <a:endParaRPr lang="ru-RU" sz="15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3124200"/>
            <a:ext cx="3890809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0" b="1" dirty="0" smtClean="0">
                <a:solidFill>
                  <a:srgbClr val="FF0000"/>
                </a:solidFill>
              </a:rPr>
              <a:t>ШИ</a:t>
            </a:r>
            <a:endParaRPr lang="ru-RU" sz="150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76800" y="304800"/>
            <a:ext cx="3890809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0" b="1" dirty="0" smtClean="0">
                <a:solidFill>
                  <a:srgbClr val="CC00CC"/>
                </a:solidFill>
              </a:rPr>
              <a:t>ШИ</a:t>
            </a:r>
            <a:endParaRPr lang="ru-RU" sz="15000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39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066800"/>
            <a:ext cx="8839200" cy="2870506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85800" y="4114800"/>
            <a:ext cx="76962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ШИ</a:t>
            </a:r>
            <a:r>
              <a:rPr kumimoji="0" lang="ru-RU" sz="15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ПЫ</a:t>
            </a:r>
            <a:endParaRPr kumimoji="0" lang="ru-RU" sz="15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637</TotalTime>
  <Words>46</Words>
  <PresentationFormat>Экран (4:3)</PresentationFormat>
  <Paragraphs>23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SKY-HOME</cp:lastModifiedBy>
  <cp:revision>58</cp:revision>
  <dcterms:modified xsi:type="dcterms:W3CDTF">2012-02-19T19:10:34Z</dcterms:modified>
</cp:coreProperties>
</file>