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5" r:id="rId9"/>
    <p:sldId id="266" r:id="rId10"/>
    <p:sldId id="268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D6FA-1DC4-48F1-9535-8D423288750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88A58-055D-43D7-9CA9-7251AEE42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D6FA-1DC4-48F1-9535-8D423288750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88A58-055D-43D7-9CA9-7251AEE42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D6FA-1DC4-48F1-9535-8D423288750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88A58-055D-43D7-9CA9-7251AEE42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D6FA-1DC4-48F1-9535-8D423288750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88A58-055D-43D7-9CA9-7251AEE42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D6FA-1DC4-48F1-9535-8D423288750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88A58-055D-43D7-9CA9-7251AEE42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D6FA-1DC4-48F1-9535-8D423288750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88A58-055D-43D7-9CA9-7251AEE42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D6FA-1DC4-48F1-9535-8D423288750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88A58-055D-43D7-9CA9-7251AEE42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D6FA-1DC4-48F1-9535-8D423288750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88A58-055D-43D7-9CA9-7251AEE42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D6FA-1DC4-48F1-9535-8D423288750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88A58-055D-43D7-9CA9-7251AEE42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D6FA-1DC4-48F1-9535-8D423288750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88A58-055D-43D7-9CA9-7251AEE42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D6FA-1DC4-48F1-9535-8D423288750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B888A58-055D-43D7-9CA9-7251AEE42E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04D6FA-1DC4-48F1-9535-8D423288750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888A58-055D-43D7-9CA9-7251AEE42EA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357298"/>
            <a:ext cx="9144000" cy="3429024"/>
          </a:xfrm>
        </p:spPr>
        <p:txBody>
          <a:bodyPr>
            <a:normAutofit/>
          </a:bodyPr>
          <a:lstStyle/>
          <a:p>
            <a:r>
              <a:rPr lang="ru-RU" sz="7300" dirty="0" smtClean="0"/>
              <a:t>Военная промышленность</a:t>
            </a:r>
            <a:r>
              <a:rPr lang="en-US" sz="7300" dirty="0" smtClean="0"/>
              <a:t> </a:t>
            </a:r>
            <a:endParaRPr lang="ru-RU" sz="73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966766"/>
            <a:ext cx="3000364" cy="589123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функционирование военно-промышленного производства, содержание огромной армии ведёт к значительному росту военных затрат и тяжелым бременем ложится на народное хозяйство Высокая степень милитаризации экономики страны и изменившаяся ситуация в мире объективно требуют реформирования и значительного сокращения военного производства, использования его высокого потенциала для нужд народного хозяйства</a:t>
            </a:r>
          </a:p>
          <a:p>
            <a:endParaRPr lang="ru-RU" dirty="0"/>
          </a:p>
        </p:txBody>
      </p:sp>
      <p:pic>
        <p:nvPicPr>
          <p:cNvPr id="9" name="Содержимое 8" descr="Сторой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357554" y="857232"/>
            <a:ext cx="5568950" cy="5429288"/>
          </a:xfrm>
        </p:spPr>
      </p:pic>
    </p:spTree>
  </p:cSld>
  <p:clrMapOvr>
    <a:masterClrMapping/>
  </p:clrMapOvr>
  <p:transition spd="med">
    <p:push dir="r"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41832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Общая Карта военной промышленности в России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КАРТ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00042"/>
            <a:ext cx="9144000" cy="6357958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829576" cy="4897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Более точная карта ВКП</a:t>
            </a:r>
            <a:endParaRPr lang="ru-RU" dirty="0"/>
          </a:p>
        </p:txBody>
      </p:sp>
      <p:pic>
        <p:nvPicPr>
          <p:cNvPr id="6" name="Содержимое 5" descr="Карта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13012"/>
            <a:ext cx="9144000" cy="5944987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000240"/>
            <a:ext cx="8027890" cy="3200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Работу выполнили ученики 9 Г класса: Лоскутова Арина, </a:t>
            </a:r>
            <a:r>
              <a:rPr lang="ru-RU" dirty="0" err="1" smtClean="0"/>
              <a:t>Селюта</a:t>
            </a:r>
            <a:r>
              <a:rPr lang="ru-RU" dirty="0" smtClean="0"/>
              <a:t> Евгений, Кривоногов Игорь, Кирьянов Олег </a:t>
            </a:r>
            <a:endParaRPr lang="ru-RU" dirty="0"/>
          </a:p>
        </p:txBody>
      </p:sp>
    </p:spTree>
  </p:cSld>
  <p:clrMapOvr>
    <a:masterClrMapping/>
  </p:clrMapOvr>
  <p:transition>
    <p:wheel spokes="8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305800" cy="54395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Военная промышленность (ВПК) — область производства (промышленности) государства, являющаяся совокупностью научно-исследовательских, испытательных учреждений, организаций и производственных , выполняющих разработку, испытание, производство и утилизацию вооружения, военной и специальной техники и другого имущества для вооружённых сил (силовых структур) государства.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8a3d307ba686f192997b583d92b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357818" cy="5436384"/>
          </a:xfrm>
        </p:spPr>
      </p:pic>
      <p:pic>
        <p:nvPicPr>
          <p:cNvPr id="6" name="Содержимое 5" descr="800px-mi-8_w-3_cm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3429000"/>
            <a:ext cx="4572000" cy="3429000"/>
          </a:xfrm>
        </p:spPr>
      </p:pic>
      <p:sp>
        <p:nvSpPr>
          <p:cNvPr id="7" name="TextBox 6"/>
          <p:cNvSpPr txBox="1"/>
          <p:nvPr/>
        </p:nvSpPr>
        <p:spPr>
          <a:xfrm>
            <a:off x="5786446" y="271462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Ракетно-космическая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5572140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Бронетанковая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143_9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000108"/>
            <a:ext cx="4643438" cy="5143535"/>
          </a:xfrm>
        </p:spPr>
      </p:pic>
      <p:pic>
        <p:nvPicPr>
          <p:cNvPr id="6" name="Содержимое 5" descr="084554c70996312779d1a37def40a4bc62b8276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7" y="1071546"/>
            <a:ext cx="4421726" cy="5072098"/>
          </a:xfrm>
        </p:spPr>
      </p:pic>
      <p:sp>
        <p:nvSpPr>
          <p:cNvPr id="4" name="TextBox 3"/>
          <p:cNvSpPr txBox="1"/>
          <p:nvPr/>
        </p:nvSpPr>
        <p:spPr>
          <a:xfrm>
            <a:off x="285720" y="357166"/>
            <a:ext cx="3929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Судостроение 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4929190" y="428604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Бронетанковая</a:t>
            </a:r>
            <a:endParaRPr lang="ru-RU" sz="32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5131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000108"/>
            <a:ext cx="4495800" cy="5857892"/>
          </a:xfrm>
        </p:spPr>
      </p:pic>
      <p:pic>
        <p:nvPicPr>
          <p:cNvPr id="6" name="Содержимое 5" descr="1230221459-clip-24kb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00562" y="1000108"/>
            <a:ext cx="4643438" cy="5857892"/>
          </a:xfrm>
        </p:spPr>
      </p:pic>
      <p:sp>
        <p:nvSpPr>
          <p:cNvPr id="4" name="TextBox 3"/>
          <p:cNvSpPr txBox="1"/>
          <p:nvPr/>
        </p:nvSpPr>
        <p:spPr>
          <a:xfrm>
            <a:off x="2571704" y="500042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Ракетно-космическая</a:t>
            </a:r>
            <a:endParaRPr lang="ru-RU" sz="28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nd_military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285860"/>
            <a:ext cx="4643438" cy="4786346"/>
          </a:xfrm>
        </p:spPr>
      </p:pic>
      <p:pic>
        <p:nvPicPr>
          <p:cNvPr id="6" name="Содержимое 5" descr="Merkava-fondos-escritori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285860"/>
            <a:ext cx="4038600" cy="4786346"/>
          </a:xfrm>
        </p:spPr>
      </p:pic>
      <p:sp>
        <p:nvSpPr>
          <p:cNvPr id="4" name="TextBox 3"/>
          <p:cNvSpPr txBox="1"/>
          <p:nvPr/>
        </p:nvSpPr>
        <p:spPr>
          <a:xfrm>
            <a:off x="4857752" y="857232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Бронетанковая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357166"/>
            <a:ext cx="371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Военное судостроение</a:t>
            </a:r>
            <a:endParaRPr lang="ru-RU" sz="28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6429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Схема ВКП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1071546"/>
            <a:ext cx="4143404" cy="10001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ВКП</a:t>
            </a:r>
            <a:endParaRPr lang="ru-RU" sz="36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857224" y="2143116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0" y="3286124"/>
            <a:ext cx="221454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Производство ядерного оружия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2107389" y="2678901"/>
            <a:ext cx="128588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2071670" y="3500438"/>
            <a:ext cx="1928826" cy="192882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Производство химического оружия и взрывчатых веществ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16200000" flipH="1">
            <a:off x="3821901" y="2678901"/>
            <a:ext cx="128588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000496" y="3500438"/>
            <a:ext cx="1928826" cy="2000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Производство артиллерийского и стрелкового оружия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rot="5400000">
            <a:off x="5286380" y="242886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4714876" y="2786058"/>
            <a:ext cx="2000264" cy="5715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Военное судостроение</a:t>
            </a:r>
            <a:endParaRPr lang="ru-RU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6143636" y="2000240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6643702" y="928670"/>
            <a:ext cx="2500298" cy="142876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Микроэлектроника. Радиоэлектроника. Ракетно-космическая. Авиационная.</a:t>
            </a:r>
            <a:endParaRPr lang="ru-RU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 rot="16200000" flipH="1">
            <a:off x="6036479" y="2178835"/>
            <a:ext cx="1928826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6643702" y="4071942"/>
            <a:ext cx="2286016" cy="5715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Бронетанковая</a:t>
            </a:r>
            <a:endParaRPr lang="ru-RU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28604"/>
            <a:ext cx="8472518" cy="208599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 составе ВПК выделяются системы отраслей. Среди них важным является ядерный комплекс- щит, обеспечивающий безопасность страны. Главными в его составе являются два российских ядерных центра: в </a:t>
            </a:r>
            <a:r>
              <a:rPr lang="ru-RU" sz="2800" i="1" dirty="0" err="1" smtClean="0"/>
              <a:t>Сарове</a:t>
            </a:r>
            <a:r>
              <a:rPr lang="ru-RU" dirty="0" smtClean="0"/>
              <a:t> (Арзамас-16) и </a:t>
            </a:r>
            <a:r>
              <a:rPr lang="ru-RU" sz="2800" i="1" dirty="0" err="1" smtClean="0"/>
              <a:t>Снежинске</a:t>
            </a:r>
            <a:r>
              <a:rPr lang="ru-RU" sz="2800" i="1" dirty="0" smtClean="0"/>
              <a:t> </a:t>
            </a:r>
            <a:r>
              <a:rPr lang="ru-RU" dirty="0" smtClean="0"/>
              <a:t>( челябинск-70)</a:t>
            </a:r>
            <a:endParaRPr lang="ru-RU" dirty="0"/>
          </a:p>
        </p:txBody>
      </p:sp>
      <p:pic>
        <p:nvPicPr>
          <p:cNvPr id="7" name="Содержимое 6" descr="Арзомас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0" y="2714621"/>
            <a:ext cx="4572000" cy="4143380"/>
          </a:xfrm>
        </p:spPr>
      </p:pic>
      <p:pic>
        <p:nvPicPr>
          <p:cNvPr id="8" name="Содержимое 7" descr="челябинск 70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572000" y="2714620"/>
            <a:ext cx="4572000" cy="4143380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</TotalTime>
  <Words>203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Военная промышленность </vt:lpstr>
      <vt:lpstr>Работу выполнили ученики 9 Г класса: Лоскутова Арина, Селюта Евгений, Кривоногов Игорь, Кирьянов Олег </vt:lpstr>
      <vt:lpstr>Военная промышленность (ВПК) — область производства (промышленности) государства, являющаяся совокупностью научно-исследовательских, испытательных учреждений, организаций и производственных , выполняющих разработку, испытание, производство и утилизацию вооружения, военной и специальной техники и другого имущества для вооружённых сил (силовых структур) государства.</vt:lpstr>
      <vt:lpstr>Слайд 4</vt:lpstr>
      <vt:lpstr>Слайд 5</vt:lpstr>
      <vt:lpstr>Слайд 6</vt:lpstr>
      <vt:lpstr>Слайд 7</vt:lpstr>
      <vt:lpstr>                 Схема ВКП</vt:lpstr>
      <vt:lpstr>Слайд 9</vt:lpstr>
      <vt:lpstr>Слайд 10</vt:lpstr>
      <vt:lpstr>Общая Карта военной промышленности в России</vt:lpstr>
      <vt:lpstr>Более точная карта ВКП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Военная промышленность</dc:title>
  <dc:creator>Admin</dc:creator>
  <cp:lastModifiedBy>Admin</cp:lastModifiedBy>
  <cp:revision>9</cp:revision>
  <dcterms:created xsi:type="dcterms:W3CDTF">2011-02-24T12:11:35Z</dcterms:created>
  <dcterms:modified xsi:type="dcterms:W3CDTF">2011-03-10T20:22:13Z</dcterms:modified>
</cp:coreProperties>
</file>